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5"/>
    <p:sldMasterId id="2147483735" r:id="rId6"/>
    <p:sldMasterId id="2147483725" r:id="rId7"/>
    <p:sldMasterId id="2147483745" r:id="rId8"/>
    <p:sldMasterId id="2147483755" r:id="rId9"/>
    <p:sldMasterId id="2147483765" r:id="rId10"/>
    <p:sldMasterId id="2147483775" r:id="rId11"/>
  </p:sldMasterIdLst>
  <p:notesMasterIdLst>
    <p:notesMasterId r:id="rId28"/>
  </p:notesMasterIdLst>
  <p:handoutMasterIdLst>
    <p:handoutMasterId r:id="rId29"/>
  </p:handoutMasterIdLst>
  <p:sldIdLst>
    <p:sldId id="295" r:id="rId12"/>
    <p:sldId id="372" r:id="rId13"/>
    <p:sldId id="309" r:id="rId14"/>
    <p:sldId id="330" r:id="rId15"/>
    <p:sldId id="371" r:id="rId16"/>
    <p:sldId id="365" r:id="rId17"/>
    <p:sldId id="366" r:id="rId18"/>
    <p:sldId id="359" r:id="rId19"/>
    <p:sldId id="379" r:id="rId20"/>
    <p:sldId id="369" r:id="rId21"/>
    <p:sldId id="377" r:id="rId22"/>
    <p:sldId id="375" r:id="rId23"/>
    <p:sldId id="374" r:id="rId24"/>
    <p:sldId id="376" r:id="rId25"/>
    <p:sldId id="370" r:id="rId26"/>
    <p:sldId id="378" r:id="rId27"/>
  </p:sldIdLst>
  <p:sldSz cx="12192000" cy="6858000"/>
  <p:notesSz cx="6858000" cy="9144000"/>
  <p:custDataLst>
    <p:tags r:id="rId30"/>
  </p:custDataLst>
  <p:defaultTextStyle>
    <a:defPPr>
      <a:defRPr lang="en-US"/>
    </a:defPPr>
    <a:lvl1pPr marL="0" algn="l" defTabSz="950928" rtl="0" eaLnBrk="1" latinLnBrk="0" hangingPunct="1">
      <a:defRPr sz="1872" kern="1200">
        <a:solidFill>
          <a:schemeClr val="tx1"/>
        </a:solidFill>
        <a:latin typeface="+mn-lt"/>
        <a:ea typeface="+mn-ea"/>
        <a:cs typeface="+mn-cs"/>
      </a:defRPr>
    </a:lvl1pPr>
    <a:lvl2pPr marL="475464" algn="l" defTabSz="950928" rtl="0" eaLnBrk="1" latinLnBrk="0" hangingPunct="1">
      <a:defRPr sz="1872" kern="1200">
        <a:solidFill>
          <a:schemeClr val="tx1"/>
        </a:solidFill>
        <a:latin typeface="+mn-lt"/>
        <a:ea typeface="+mn-ea"/>
        <a:cs typeface="+mn-cs"/>
      </a:defRPr>
    </a:lvl2pPr>
    <a:lvl3pPr marL="950928" algn="l" defTabSz="950928" rtl="0" eaLnBrk="1" latinLnBrk="0" hangingPunct="1">
      <a:defRPr sz="1872" kern="1200">
        <a:solidFill>
          <a:schemeClr val="tx1"/>
        </a:solidFill>
        <a:latin typeface="+mn-lt"/>
        <a:ea typeface="+mn-ea"/>
        <a:cs typeface="+mn-cs"/>
      </a:defRPr>
    </a:lvl3pPr>
    <a:lvl4pPr marL="1426392" algn="l" defTabSz="950928" rtl="0" eaLnBrk="1" latinLnBrk="0" hangingPunct="1">
      <a:defRPr sz="1872" kern="1200">
        <a:solidFill>
          <a:schemeClr val="tx1"/>
        </a:solidFill>
        <a:latin typeface="+mn-lt"/>
        <a:ea typeface="+mn-ea"/>
        <a:cs typeface="+mn-cs"/>
      </a:defRPr>
    </a:lvl4pPr>
    <a:lvl5pPr marL="1901856" algn="l" defTabSz="950928" rtl="0" eaLnBrk="1" latinLnBrk="0" hangingPunct="1">
      <a:defRPr sz="1872" kern="1200">
        <a:solidFill>
          <a:schemeClr val="tx1"/>
        </a:solidFill>
        <a:latin typeface="+mn-lt"/>
        <a:ea typeface="+mn-ea"/>
        <a:cs typeface="+mn-cs"/>
      </a:defRPr>
    </a:lvl5pPr>
    <a:lvl6pPr marL="2377321" algn="l" defTabSz="950928" rtl="0" eaLnBrk="1" latinLnBrk="0" hangingPunct="1">
      <a:defRPr sz="1872" kern="1200">
        <a:solidFill>
          <a:schemeClr val="tx1"/>
        </a:solidFill>
        <a:latin typeface="+mn-lt"/>
        <a:ea typeface="+mn-ea"/>
        <a:cs typeface="+mn-cs"/>
      </a:defRPr>
    </a:lvl6pPr>
    <a:lvl7pPr marL="2852786" algn="l" defTabSz="950928" rtl="0" eaLnBrk="1" latinLnBrk="0" hangingPunct="1">
      <a:defRPr sz="1872" kern="1200">
        <a:solidFill>
          <a:schemeClr val="tx1"/>
        </a:solidFill>
        <a:latin typeface="+mn-lt"/>
        <a:ea typeface="+mn-ea"/>
        <a:cs typeface="+mn-cs"/>
      </a:defRPr>
    </a:lvl7pPr>
    <a:lvl8pPr marL="3328250" algn="l" defTabSz="950928" rtl="0" eaLnBrk="1" latinLnBrk="0" hangingPunct="1">
      <a:defRPr sz="1872" kern="1200">
        <a:solidFill>
          <a:schemeClr val="tx1"/>
        </a:solidFill>
        <a:latin typeface="+mn-lt"/>
        <a:ea typeface="+mn-ea"/>
        <a:cs typeface="+mn-cs"/>
      </a:defRPr>
    </a:lvl8pPr>
    <a:lvl9pPr marL="3803714" algn="l" defTabSz="950928" rtl="0" eaLnBrk="1" latinLnBrk="0" hangingPunct="1">
      <a:defRPr sz="187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Jennifer Roller" initials="JR" lastIdx="7" clrIdx="0">
    <p:extLst>
      <p:ext uri="{19B8F6BF-5375-455C-9EA6-DF929625EA0E}">
        <p15:presenceInfo xmlns:p15="http://schemas.microsoft.com/office/powerpoint/2012/main" userId="S::jennifer.roller@healthiergeneration.org::63568738-5a2f-40b0-bd2d-686af2cb59e5" providerId="AD"/>
      </p:ext>
    </p:extLst>
  </p:cmAuthor>
  <p:cmAuthor id="4" name="Megan Diehl" initials="MD" lastIdx="3" clrIdx="1">
    <p:extLst>
      <p:ext uri="{19B8F6BF-5375-455C-9EA6-DF929625EA0E}">
        <p15:presenceInfo xmlns:p15="http://schemas.microsoft.com/office/powerpoint/2012/main" userId="Megan Diehl" providerId="None"/>
      </p:ext>
    </p:extLst>
  </p:cmAuthor>
  <p:cmAuthor id="5" name="Erin Rasler" initials="ER" lastIdx="8" clrIdx="2">
    <p:extLst>
      <p:ext uri="{19B8F6BF-5375-455C-9EA6-DF929625EA0E}">
        <p15:presenceInfo xmlns:p15="http://schemas.microsoft.com/office/powerpoint/2012/main" userId="Erin Rasler" providerId="None"/>
      </p:ext>
    </p:extLst>
  </p:cmAuthor>
  <p:cmAuthor id="6" name="Erin Rasler" initials="ER [2]" lastIdx="1" clrIdx="3">
    <p:extLst>
      <p:ext uri="{19B8F6BF-5375-455C-9EA6-DF929625EA0E}">
        <p15:presenceInfo xmlns:p15="http://schemas.microsoft.com/office/powerpoint/2012/main" userId="S::erin.rasler@healthiergeneration.org::7ad31e25-58a1-45a9-ba87-259bf656de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F05022"/>
    <a:srgbClr val="F15022"/>
    <a:srgbClr val="B3BCC2"/>
    <a:srgbClr val="F6672B"/>
    <a:srgbClr val="00B8E7"/>
    <a:srgbClr val="FF6616"/>
    <a:srgbClr val="FFB000"/>
    <a:srgbClr val="B82769"/>
    <a:srgbClr val="004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45091" autoAdjust="0"/>
  </p:normalViewPr>
  <p:slideViewPr>
    <p:cSldViewPr snapToGrid="0">
      <p:cViewPr varScale="1">
        <p:scale>
          <a:sx n="46" d="100"/>
          <a:sy n="46" d="100"/>
        </p:scale>
        <p:origin x="295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862EB4-1483-4B17-81DA-8BA2B8983D30}" type="datetimeFigureOut">
              <a:rPr lang="en-US" smtClean="0"/>
              <a:t>9/29/2018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5ED0E-343D-4F68-AFF6-775AD7D0852E}" type="slidenum">
              <a:rPr lang="en-US" smtClean="0"/>
              <a:t>‹#›</a:t>
            </a:fld>
            <a:endParaRPr lang="en-US"/>
          </a:p>
        </p:txBody>
      </p:sp>
    </p:spTree>
    <p:extLst>
      <p:ext uri="{BB962C8B-B14F-4D97-AF65-F5344CB8AC3E}">
        <p14:creationId xmlns:p14="http://schemas.microsoft.com/office/powerpoint/2010/main" val="3085853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4EA73-E61C-4E1B-9AA5-29B043481554}" type="datetimeFigureOut">
              <a:rPr lang="en-US" smtClean="0"/>
              <a:t>9/29/2018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C2C35-9C1B-4CEE-B0D6-7D033AB51D85}" type="slidenum">
              <a:rPr lang="en-US" smtClean="0"/>
              <a:t>‹#›</a:t>
            </a:fld>
            <a:endParaRPr lang="en-US"/>
          </a:p>
        </p:txBody>
      </p:sp>
    </p:spTree>
    <p:extLst>
      <p:ext uri="{BB962C8B-B14F-4D97-AF65-F5344CB8AC3E}">
        <p14:creationId xmlns:p14="http://schemas.microsoft.com/office/powerpoint/2010/main" val="101278656"/>
      </p:ext>
    </p:extLst>
  </p:cSld>
  <p:clrMap bg1="lt1" tx1="dk1" bg2="lt2" tx2="dk2" accent1="accent1" accent2="accent2" accent3="accent3" accent4="accent4" accent5="accent5" accent6="accent6" hlink="hlink" folHlink="folHlink"/>
  <p:notesStyle>
    <a:lvl1pPr marL="0" algn="l" defTabSz="950928" rtl="0" eaLnBrk="1" latinLnBrk="0" hangingPunct="1">
      <a:defRPr sz="1248" kern="1200">
        <a:solidFill>
          <a:schemeClr val="tx1"/>
        </a:solidFill>
        <a:latin typeface="+mn-lt"/>
        <a:ea typeface="+mn-ea"/>
        <a:cs typeface="+mn-cs"/>
      </a:defRPr>
    </a:lvl1pPr>
    <a:lvl2pPr marL="475464" algn="l" defTabSz="950928" rtl="0" eaLnBrk="1" latinLnBrk="0" hangingPunct="1">
      <a:defRPr sz="1248" kern="1200">
        <a:solidFill>
          <a:schemeClr val="tx1"/>
        </a:solidFill>
        <a:latin typeface="+mn-lt"/>
        <a:ea typeface="+mn-ea"/>
        <a:cs typeface="+mn-cs"/>
      </a:defRPr>
    </a:lvl2pPr>
    <a:lvl3pPr marL="950928" algn="l" defTabSz="950928" rtl="0" eaLnBrk="1" latinLnBrk="0" hangingPunct="1">
      <a:defRPr sz="1248" kern="1200">
        <a:solidFill>
          <a:schemeClr val="tx1"/>
        </a:solidFill>
        <a:latin typeface="+mn-lt"/>
        <a:ea typeface="+mn-ea"/>
        <a:cs typeface="+mn-cs"/>
      </a:defRPr>
    </a:lvl3pPr>
    <a:lvl4pPr marL="1426392" algn="l" defTabSz="950928" rtl="0" eaLnBrk="1" latinLnBrk="0" hangingPunct="1">
      <a:defRPr sz="1248" kern="1200">
        <a:solidFill>
          <a:schemeClr val="tx1"/>
        </a:solidFill>
        <a:latin typeface="+mn-lt"/>
        <a:ea typeface="+mn-ea"/>
        <a:cs typeface="+mn-cs"/>
      </a:defRPr>
    </a:lvl4pPr>
    <a:lvl5pPr marL="1901856" algn="l" defTabSz="950928" rtl="0" eaLnBrk="1" latinLnBrk="0" hangingPunct="1">
      <a:defRPr sz="1248" kern="1200">
        <a:solidFill>
          <a:schemeClr val="tx1"/>
        </a:solidFill>
        <a:latin typeface="+mn-lt"/>
        <a:ea typeface="+mn-ea"/>
        <a:cs typeface="+mn-cs"/>
      </a:defRPr>
    </a:lvl5pPr>
    <a:lvl6pPr marL="2377321" algn="l" defTabSz="950928" rtl="0" eaLnBrk="1" latinLnBrk="0" hangingPunct="1">
      <a:defRPr sz="1248" kern="1200">
        <a:solidFill>
          <a:schemeClr val="tx1"/>
        </a:solidFill>
        <a:latin typeface="+mn-lt"/>
        <a:ea typeface="+mn-ea"/>
        <a:cs typeface="+mn-cs"/>
      </a:defRPr>
    </a:lvl6pPr>
    <a:lvl7pPr marL="2852786" algn="l" defTabSz="950928" rtl="0" eaLnBrk="1" latinLnBrk="0" hangingPunct="1">
      <a:defRPr sz="1248" kern="1200">
        <a:solidFill>
          <a:schemeClr val="tx1"/>
        </a:solidFill>
        <a:latin typeface="+mn-lt"/>
        <a:ea typeface="+mn-ea"/>
        <a:cs typeface="+mn-cs"/>
      </a:defRPr>
    </a:lvl7pPr>
    <a:lvl8pPr marL="3328250" algn="l" defTabSz="950928" rtl="0" eaLnBrk="1" latinLnBrk="0" hangingPunct="1">
      <a:defRPr sz="1248" kern="1200">
        <a:solidFill>
          <a:schemeClr val="tx1"/>
        </a:solidFill>
        <a:latin typeface="+mn-lt"/>
        <a:ea typeface="+mn-ea"/>
        <a:cs typeface="+mn-cs"/>
      </a:defRPr>
    </a:lvl8pPr>
    <a:lvl9pPr marL="3803714" algn="l" defTabSz="950928" rtl="0" eaLnBrk="1" latinLnBrk="0" hangingPunct="1">
      <a:defRPr sz="12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help@healthiergeneration.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chools.healthiergeneration.org/_asset/d3btce/AFHG-FullPage-Ad-v4-2.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chools.healthiergeneration.org/help/award_application/womansday.com/life/g3140/healthiest-schools-in-america/" TargetMode="External"/><Relationship Id="rId4" Type="http://schemas.openxmlformats.org/officeDocument/2006/relationships/hyperlink" Target="http://www.huffingtonpost.com/nancy-brown/schools-can-become-health_b_11874240.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latin typeface="Arial" panose="020B0604020202020204" pitchFamily="34" charset="0"/>
                <a:cs typeface="Arial" panose="020B0604020202020204" pitchFamily="34" charset="0"/>
              </a:rPr>
              <a:t>Pre-presentation slide: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WHAT:</a:t>
            </a:r>
            <a:r>
              <a:rPr lang="en-US" sz="1200" b="1" baseline="0" dirty="0">
                <a:latin typeface="Arial" panose="020B0604020202020204" pitchFamily="34" charset="0"/>
                <a:cs typeface="Arial" panose="020B0604020202020204" pitchFamily="34" charset="0"/>
              </a:rPr>
              <a:t> </a:t>
            </a:r>
            <a:r>
              <a:rPr lang="en-US" sz="1200" b="0" baseline="0" dirty="0">
                <a:latin typeface="Arial" panose="020B0604020202020204" pitchFamily="34" charset="0"/>
                <a:cs typeface="Arial" panose="020B0604020202020204" pitchFamily="34" charset="0"/>
              </a:rPr>
              <a:t>The intention of this presentation is to: </a:t>
            </a:r>
          </a:p>
          <a:p>
            <a:pPr marL="171450" indent="-171450">
              <a:buFont typeface="Arial" panose="020B0604020202020204" pitchFamily="34" charset="0"/>
              <a:buChar char="•"/>
            </a:pPr>
            <a:r>
              <a:rPr lang="en-US" sz="1200" b="0" baseline="0" dirty="0">
                <a:latin typeface="Arial" panose="020B0604020202020204" pitchFamily="34" charset="0"/>
                <a:cs typeface="Arial" panose="020B0604020202020204" pitchFamily="34" charset="0"/>
              </a:rPr>
              <a:t>Introduce the Healthy Schools Program to your School Wellness Committee/Team</a:t>
            </a:r>
          </a:p>
          <a:p>
            <a:pPr marL="171450" indent="-171450">
              <a:buFont typeface="Arial" panose="020B0604020202020204" pitchFamily="34" charset="0"/>
              <a:buChar char="•"/>
            </a:pPr>
            <a:r>
              <a:rPr lang="en-US" sz="1200" b="0" baseline="0" dirty="0">
                <a:latin typeface="Arial" panose="020B0604020202020204" pitchFamily="34" charset="0"/>
                <a:cs typeface="Arial" panose="020B0604020202020204" pitchFamily="34" charset="0"/>
              </a:rPr>
              <a:t>Inform stakeholders of the school’s participation in the healthy schools program; </a:t>
            </a:r>
          </a:p>
          <a:p>
            <a:pPr marL="171450" indent="-171450">
              <a:buFont typeface="Arial" panose="020B0604020202020204" pitchFamily="34" charset="0"/>
              <a:buChar char="•"/>
            </a:pPr>
            <a:r>
              <a:rPr lang="en-US" sz="1200" b="0" baseline="0" dirty="0">
                <a:latin typeface="Arial" panose="020B0604020202020204" pitchFamily="34" charset="0"/>
                <a:cs typeface="Arial" panose="020B0604020202020204" pitchFamily="34" charset="0"/>
              </a:rPr>
              <a:t>Demonstrate how the healthy schools program 6-step process and framework of best practices guides schools towards achieving greater health in the school environment; </a:t>
            </a:r>
          </a:p>
          <a:p>
            <a:pPr marL="171450" indent="-171450">
              <a:buFont typeface="Arial" panose="020B0604020202020204" pitchFamily="34" charset="0"/>
              <a:buChar char="•"/>
            </a:pPr>
            <a:r>
              <a:rPr lang="en-US" sz="1200" b="0" baseline="0" dirty="0">
                <a:latin typeface="Arial" panose="020B0604020202020204" pitchFamily="34" charset="0"/>
                <a:cs typeface="Arial" panose="020B0604020202020204" pitchFamily="34" charset="0"/>
              </a:rPr>
              <a:t>Highlight the wellness goals the school hopes to attain; </a:t>
            </a:r>
          </a:p>
          <a:p>
            <a:pPr marL="171450" indent="-171450">
              <a:buFont typeface="Arial" panose="020B0604020202020204" pitchFamily="34" charset="0"/>
              <a:buChar char="•"/>
            </a:pPr>
            <a:r>
              <a:rPr lang="en-US" sz="1200" b="0" baseline="0" dirty="0">
                <a:latin typeface="Arial" panose="020B0604020202020204" pitchFamily="34" charset="0"/>
                <a:cs typeface="Arial" panose="020B0604020202020204" pitchFamily="34" charset="0"/>
              </a:rPr>
              <a:t>Encourage broad engagement throughout the school community.</a:t>
            </a:r>
          </a:p>
          <a:p>
            <a:pPr marL="0" marR="0" lvl="0" indent="0" algn="l" defTabSz="950928" rtl="0" eaLnBrk="1" fontAlgn="auto" latinLnBrk="0" hangingPunct="1">
              <a:lnSpc>
                <a:spcPct val="100000"/>
              </a:lnSpc>
              <a:spcBef>
                <a:spcPts val="0"/>
              </a:spcBef>
              <a:spcAft>
                <a:spcPts val="0"/>
              </a:spcAft>
              <a:buClrTx/>
              <a:buSzTx/>
              <a:buFontTx/>
              <a:buNone/>
              <a:tabLst/>
              <a:defRPr/>
            </a:pPr>
            <a:endParaRPr lang="en-US" sz="1200" b="1" baseline="0" dirty="0">
              <a:latin typeface="Arial" panose="020B0604020202020204" pitchFamily="34" charset="0"/>
              <a:cs typeface="Arial" panose="020B0604020202020204" pitchFamily="34" charset="0"/>
            </a:endParaRPr>
          </a:p>
          <a:p>
            <a:pPr marL="0" marR="0" lvl="0" indent="0" algn="l" defTabSz="950928" rtl="0" eaLnBrk="1" fontAlgn="auto" latinLnBrk="0" hangingPunct="1">
              <a:lnSpc>
                <a:spcPct val="100000"/>
              </a:lnSpc>
              <a:spcBef>
                <a:spcPts val="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WHEN: </a:t>
            </a:r>
            <a:r>
              <a:rPr lang="en-US" sz="1200" b="0" baseline="0" dirty="0">
                <a:latin typeface="Arial" panose="020B0604020202020204" pitchFamily="34" charset="0"/>
                <a:cs typeface="Arial" panose="020B0604020202020204" pitchFamily="34" charset="0"/>
              </a:rPr>
              <a:t>This presentation can be delivered any time one of the (above) objectives needs to be met; however, the beginning of the school year is an optimal time to inform and remind school stakeholders about Healthy Schools Program participation.</a:t>
            </a:r>
            <a:endParaRPr lang="en-US" sz="1200" b="0" dirty="0">
              <a:latin typeface="Arial" panose="020B0604020202020204" pitchFamily="34" charset="0"/>
              <a:cs typeface="Arial" panose="020B0604020202020204" pitchFamily="34" charset="0"/>
            </a:endParaRPr>
          </a:p>
          <a:p>
            <a:endParaRPr lang="en-US" sz="1200" b="1" baseline="0" dirty="0">
              <a:latin typeface="Arial" panose="020B0604020202020204" pitchFamily="34" charset="0"/>
              <a:cs typeface="Arial" panose="020B0604020202020204" pitchFamily="34" charset="0"/>
            </a:endParaRPr>
          </a:p>
          <a:p>
            <a:r>
              <a:rPr lang="en-US" sz="1200" b="1" baseline="0" dirty="0">
                <a:latin typeface="Arial" panose="020B0604020202020204" pitchFamily="34" charset="0"/>
                <a:cs typeface="Arial" panose="020B0604020202020204" pitchFamily="34" charset="0"/>
              </a:rPr>
              <a:t>WHO: </a:t>
            </a:r>
            <a:r>
              <a:rPr lang="en-US" sz="1200" b="0" baseline="0" dirty="0">
                <a:latin typeface="Arial" panose="020B0604020202020204" pitchFamily="34" charset="0"/>
                <a:cs typeface="Arial" panose="020B0604020202020204" pitchFamily="34" charset="0"/>
              </a:rPr>
              <a:t>This presentation can be delivered to: school staff/administrators, district administrators, PTO/PTA, parents and community members.</a:t>
            </a:r>
          </a:p>
          <a:p>
            <a:endParaRPr lang="en-US" sz="1200" b="1" baseline="0" dirty="0">
              <a:latin typeface="Arial" panose="020B0604020202020204" pitchFamily="34" charset="0"/>
              <a:cs typeface="Arial" panose="020B0604020202020204" pitchFamily="34" charset="0"/>
            </a:endParaRPr>
          </a:p>
          <a:p>
            <a:r>
              <a:rPr lang="en-US" sz="1200" b="1" baseline="0" dirty="0">
                <a:latin typeface="Arial" panose="020B0604020202020204" pitchFamily="34" charset="0"/>
                <a:cs typeface="Arial" panose="020B0604020202020204" pitchFamily="34" charset="0"/>
              </a:rPr>
              <a:t>HOW: </a:t>
            </a:r>
            <a:r>
              <a:rPr lang="en-US" sz="1200" b="0" baseline="0" dirty="0">
                <a:latin typeface="Arial" panose="020B0604020202020204" pitchFamily="34" charset="0"/>
                <a:cs typeface="Arial" panose="020B0604020202020204" pitchFamily="34" charset="0"/>
              </a:rPr>
              <a:t>There are some areas in which this presentation can be customized to fit the needs of the individual school.  In advance of your presentation, please review slides and talking points and update to reflect (and appeal to) the specific audience to which you are presenting.</a:t>
            </a:r>
          </a:p>
          <a:p>
            <a:endParaRPr lang="en-US" sz="1200" b="0" baseline="0" dirty="0">
              <a:latin typeface="Arial" panose="020B0604020202020204" pitchFamily="34" charset="0"/>
              <a:cs typeface="Arial" panose="020B0604020202020204" pitchFamily="34" charset="0"/>
            </a:endParaRPr>
          </a:p>
          <a:p>
            <a:r>
              <a:rPr lang="en-US" sz="1200" b="0" baseline="0" dirty="0">
                <a:latin typeface="Arial" panose="020B0604020202020204" pitchFamily="34" charset="0"/>
                <a:cs typeface="Arial" panose="020B0604020202020204" pitchFamily="34" charset="0"/>
              </a:rPr>
              <a:t>More promotional tools and resources can be found at healthiergeneration.org or by contacting our Member Engagement and Support Team: </a:t>
            </a:r>
            <a:r>
              <a:rPr lang="en-US" sz="1200" kern="1200" dirty="0">
                <a:solidFill>
                  <a:schemeClr val="tx1"/>
                </a:solidFill>
                <a:effectLst/>
                <a:latin typeface="Arial" panose="020B0604020202020204" pitchFamily="34" charset="0"/>
                <a:ea typeface="+mn-ea"/>
                <a:cs typeface="Arial" panose="020B0604020202020204" pitchFamily="34" charset="0"/>
                <a:hlinkClick r:id="rId3"/>
              </a:rPr>
              <a:t>Member Engagement &amp; Support Team</a:t>
            </a:r>
            <a:r>
              <a:rPr lang="en-US" sz="1200" b="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 888.KID.HLTH (888.543.4584)</a:t>
            </a:r>
            <a:endParaRPr lang="en-US" sz="1200" b="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22C2C35-9C1B-4CEE-B0D6-7D033AB51D85}" type="slidenum">
              <a:rPr lang="en-US" smtClean="0"/>
              <a:t>1</a:t>
            </a:fld>
            <a:endParaRPr lang="en-US"/>
          </a:p>
        </p:txBody>
      </p:sp>
    </p:spTree>
    <p:extLst>
      <p:ext uri="{BB962C8B-B14F-4D97-AF65-F5344CB8AC3E}">
        <p14:creationId xmlns:p14="http://schemas.microsoft.com/office/powerpoint/2010/main" val="173166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We</a:t>
            </a:r>
            <a:r>
              <a:rPr lang="en-US" b="1" baseline="0" dirty="0"/>
              <a:t> can also work towards becoming one </a:t>
            </a:r>
            <a:r>
              <a:rPr lang="en-US" b="1" dirty="0"/>
              <a:t>of the Healthiest school’s in America;</a:t>
            </a:r>
          </a:p>
          <a:p>
            <a:r>
              <a:rPr lang="en-US" dirty="0"/>
              <a:t>The National Healthy Schools Award is a prestigious achievement that celebrates your hard work in creating a healthier school!  Schools that receive this award meet best practice criteria established by the Centers for Disease Control and Prevention and outlined in the Healthy Schools Program Framework of Best Practice Criteria.  </a:t>
            </a:r>
            <a:br>
              <a:rPr lang="en-US" dirty="0"/>
            </a:br>
            <a:endParaRPr lang="en-US" dirty="0"/>
          </a:p>
          <a:p>
            <a:r>
              <a:rPr lang="en-US" u="none" dirty="0"/>
              <a:t>Healthier</a:t>
            </a:r>
            <a:r>
              <a:rPr lang="en-US" u="none" baseline="0" dirty="0"/>
              <a:t> Generation helps to promote these award winning schools nationally – so it’s a great opportunity for us to gain a spotlight for all of the work we’re accomplishing!</a:t>
            </a:r>
            <a:endParaRPr lang="en-US" u="none" dirty="0"/>
          </a:p>
          <a:p>
            <a:pPr marL="0" indent="0">
              <a:buFont typeface="Arial" panose="020B0604020202020204" pitchFamily="34" charset="0"/>
              <a:buNone/>
            </a:pPr>
            <a:r>
              <a:rPr lang="en-US" dirty="0"/>
              <a:t>In the past, award</a:t>
            </a:r>
            <a:r>
              <a:rPr lang="en-US" baseline="0" dirty="0"/>
              <a:t> winners have :</a:t>
            </a:r>
            <a:endParaRPr lang="en-US" dirty="0"/>
          </a:p>
          <a:p>
            <a:pPr marL="174708" indent="-174708">
              <a:buFont typeface="Arial" panose="020B0604020202020204" pitchFamily="34" charset="0"/>
              <a:buChar char="•"/>
            </a:pPr>
            <a:r>
              <a:rPr lang="en-US" dirty="0"/>
              <a:t>Been featured in the annual list of </a:t>
            </a:r>
            <a:r>
              <a:rPr lang="en-US" b="1" dirty="0"/>
              <a:t>America's Healthiest Schools</a:t>
            </a:r>
            <a:r>
              <a:rPr lang="en-US" dirty="0"/>
              <a:t>, which is seen by millions nationwide each year through local and national media, including </a:t>
            </a:r>
            <a:r>
              <a:rPr lang="en-US" b="1" i="1" dirty="0">
                <a:hlinkClick r:id="rId3"/>
              </a:rPr>
              <a:t>USA Today</a:t>
            </a:r>
            <a:r>
              <a:rPr lang="en-US" i="1" dirty="0"/>
              <a:t>,</a:t>
            </a:r>
            <a:r>
              <a:rPr lang="en-US" dirty="0"/>
              <a:t> </a:t>
            </a:r>
            <a:r>
              <a:rPr lang="en-US" b="1" i="1" dirty="0">
                <a:hlinkClick r:id="rId4"/>
              </a:rPr>
              <a:t>The Huffington Post</a:t>
            </a:r>
            <a:r>
              <a:rPr lang="en-US" i="1" dirty="0"/>
              <a:t>, </a:t>
            </a:r>
            <a:r>
              <a:rPr lang="en-US" b="1" i="1" dirty="0">
                <a:hlinkClick r:id="rId5"/>
              </a:rPr>
              <a:t>Woman's Day</a:t>
            </a:r>
            <a:r>
              <a:rPr lang="en-US" dirty="0"/>
              <a:t>, and more. </a:t>
            </a:r>
          </a:p>
          <a:p>
            <a:pPr marL="174708" indent="-174708">
              <a:buFont typeface="Arial" panose="020B0604020202020204" pitchFamily="34" charset="0"/>
              <a:buChar char="•"/>
            </a:pPr>
            <a:r>
              <a:rPr lang="en-US" baseline="0" dirty="0"/>
              <a:t>Received c</a:t>
            </a:r>
            <a:r>
              <a:rPr lang="en-US" dirty="0"/>
              <a:t>ertificate and letters of commendation</a:t>
            </a:r>
          </a:p>
          <a:p>
            <a:pPr marL="174708" indent="-174708">
              <a:buFont typeface="Arial" panose="020B0604020202020204" pitchFamily="34" charset="0"/>
              <a:buChar char="•"/>
            </a:pPr>
            <a:r>
              <a:rPr lang="en-US" baseline="0" dirty="0"/>
              <a:t>Received m</a:t>
            </a:r>
            <a:r>
              <a:rPr lang="en-US" dirty="0"/>
              <a:t>arketing materials, including large banner for your school</a:t>
            </a:r>
          </a:p>
          <a:p>
            <a:endParaRPr lang="en-US" dirty="0"/>
          </a:p>
        </p:txBody>
      </p:sp>
      <p:sp>
        <p:nvSpPr>
          <p:cNvPr id="4" name="Slide Number Placeholder 3"/>
          <p:cNvSpPr>
            <a:spLocks noGrp="1"/>
          </p:cNvSpPr>
          <p:nvPr>
            <p:ph type="sldNum" sz="quarter" idx="10"/>
          </p:nvPr>
        </p:nvSpPr>
        <p:spPr/>
        <p:txBody>
          <a:bodyPr/>
          <a:lstStyle/>
          <a:p>
            <a:pPr marL="0" marR="0" lvl="0" indent="0" algn="r" defTabSz="950928" rtl="0" eaLnBrk="1" fontAlgn="auto" latinLnBrk="0" hangingPunct="1">
              <a:lnSpc>
                <a:spcPct val="100000"/>
              </a:lnSpc>
              <a:spcBef>
                <a:spcPts val="0"/>
              </a:spcBef>
              <a:spcAft>
                <a:spcPts val="0"/>
              </a:spcAft>
              <a:buClrTx/>
              <a:buSzTx/>
              <a:buFontTx/>
              <a:buNone/>
              <a:tabLst/>
              <a:defRPr/>
            </a:pPr>
            <a:fld id="{B22C2C35-9C1B-4CEE-B0D6-7D033AB51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092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99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a:t>
            </a:r>
            <a:r>
              <a:rPr lang="en-US" b="1" baseline="0" dirty="0"/>
              <a:t> wellness team is guided by a vision we have for the future of our school:  </a:t>
            </a:r>
          </a:p>
          <a:p>
            <a:endParaRPr lang="en-US" b="1" baseline="0" dirty="0"/>
          </a:p>
          <a:p>
            <a:pPr marL="0" marR="0" lvl="0" indent="0" algn="l" defTabSz="914400" rtl="0" eaLnBrk="1" fontAlgn="ctr"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mn-lt"/>
                <a:ea typeface="+mn-ea"/>
                <a:cs typeface="+mn-cs"/>
              </a:rPr>
              <a:t>[Share</a:t>
            </a:r>
            <a:r>
              <a:rPr lang="en-US" sz="1400" i="1" kern="1200" baseline="0" dirty="0">
                <a:solidFill>
                  <a:schemeClr val="tx1"/>
                </a:solidFill>
                <a:effectLst/>
                <a:latin typeface="+mn-lt"/>
                <a:ea typeface="+mn-ea"/>
                <a:cs typeface="+mn-cs"/>
              </a:rPr>
              <a:t> your school’s wellness vision – it helps others understand where you are starting with wellness and where you hope to go.  If you haven’t created a wellness vision with your schools wellness team, you can use this time to talk about some of the ‘healthy’ characteristics, programs or practices you’d like to see your school incorporate over the next 3-5 years. </a:t>
            </a:r>
            <a:r>
              <a:rPr lang="en-US" sz="1400" i="1" kern="1200" dirty="0">
                <a:solidFill>
                  <a:schemeClr val="tx1"/>
                </a:solidFill>
                <a:effectLst/>
                <a:latin typeface="+mn-lt"/>
                <a:ea typeface="+mn-ea"/>
                <a:cs typeface="+mn-cs"/>
              </a:rPr>
              <a:t>You</a:t>
            </a:r>
            <a:r>
              <a:rPr lang="en-US" sz="1400" i="1" kern="1200" baseline="0" dirty="0">
                <a:solidFill>
                  <a:schemeClr val="tx1"/>
                </a:solidFill>
                <a:effectLst/>
                <a:latin typeface="+mn-lt"/>
                <a:ea typeface="+mn-ea"/>
                <a:cs typeface="+mn-cs"/>
              </a:rPr>
              <a:t> can g</a:t>
            </a:r>
            <a:r>
              <a:rPr lang="en-US" sz="1400" i="1" kern="1200" dirty="0">
                <a:solidFill>
                  <a:schemeClr val="tx1"/>
                </a:solidFill>
                <a:effectLst/>
                <a:latin typeface="+mn-lt"/>
                <a:ea typeface="+mn-ea"/>
                <a:cs typeface="+mn-cs"/>
              </a:rPr>
              <a:t>ive the examples: Become the healthiest</a:t>
            </a:r>
            <a:r>
              <a:rPr lang="en-US" sz="1400" i="1" kern="1200" baseline="0" dirty="0">
                <a:solidFill>
                  <a:schemeClr val="tx1"/>
                </a:solidFill>
                <a:effectLst/>
                <a:latin typeface="+mn-lt"/>
                <a:ea typeface="+mn-ea"/>
                <a:cs typeface="+mn-cs"/>
              </a:rPr>
              <a:t> school in the district – or – a place where students are proud to be fit.]</a:t>
            </a:r>
            <a:endParaRPr lang="en-US" dirty="0"/>
          </a:p>
          <a:p>
            <a:endParaRPr lang="en-US" b="1" dirty="0"/>
          </a:p>
          <a:p>
            <a:r>
              <a:rPr lang="en-US" b="1" dirty="0"/>
              <a:t>We would love your support of this</a:t>
            </a:r>
            <a:r>
              <a:rPr lang="en-US" b="1" baseline="0" dirty="0"/>
              <a:t> vision and of the goals we’re trying to achieve to get us there.</a:t>
            </a:r>
            <a:endParaRPr lang="en-US" b="1" dirty="0"/>
          </a:p>
        </p:txBody>
      </p:sp>
      <p:sp>
        <p:nvSpPr>
          <p:cNvPr id="4" name="Slide Number Placeholder 3"/>
          <p:cNvSpPr>
            <a:spLocks noGrp="1"/>
          </p:cNvSpPr>
          <p:nvPr>
            <p:ph type="sldNum" sz="quarter" idx="5"/>
          </p:nvPr>
        </p:nvSpPr>
        <p:spPr/>
        <p:txBody>
          <a:bodyPr/>
          <a:lstStyle/>
          <a:p>
            <a:fld id="{B22C2C35-9C1B-4CEE-B0D6-7D033AB51D85}" type="slidenum">
              <a:rPr lang="en-US" smtClean="0"/>
              <a:t>11</a:t>
            </a:fld>
            <a:endParaRPr lang="en-US"/>
          </a:p>
        </p:txBody>
      </p:sp>
    </p:spTree>
    <p:extLst>
      <p:ext uri="{BB962C8B-B14F-4D97-AF65-F5344CB8AC3E}">
        <p14:creationId xmlns:p14="http://schemas.microsoft.com/office/powerpoint/2010/main" val="901053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i="0"/>
              <a:t>Here</a:t>
            </a:r>
            <a:r>
              <a:rPr lang="en-US" b="1" i="0" baseline="0"/>
              <a:t> are our short term and long term wellness goals that will help us reach our vision of health and wellness for our school.</a:t>
            </a:r>
            <a:endParaRPr lang="en-US" b="1" i="0"/>
          </a:p>
          <a:p>
            <a:pPr marL="0" indent="0">
              <a:buFont typeface="+mj-lt"/>
              <a:buNone/>
            </a:pPr>
            <a:endParaRPr lang="en-US" b="1" i="1"/>
          </a:p>
          <a:p>
            <a:pPr marL="0" indent="0">
              <a:buFont typeface="+mj-lt"/>
              <a:buNone/>
            </a:pPr>
            <a:r>
              <a:rPr lang="en-US" b="1" i="1"/>
              <a:t>Instructions for presenting this</a:t>
            </a:r>
            <a:r>
              <a:rPr lang="en-US" b="1" i="1" baseline="0"/>
              <a:t> slide:</a:t>
            </a:r>
            <a:endParaRPr lang="en-US" b="1" i="1"/>
          </a:p>
          <a:p>
            <a:pPr marL="342900" indent="-342900">
              <a:buFont typeface="+mj-lt"/>
              <a:buAutoNum type="arabicPeriod"/>
            </a:pPr>
            <a:r>
              <a:rPr lang="en-US" i="0"/>
              <a:t>If</a:t>
            </a:r>
            <a:r>
              <a:rPr lang="en-US" i="0" baseline="0"/>
              <a:t>  your school has existing Action Plan, use that to guide your conversations (consider adding screenshot or list of your school’s HSP Action Plan).  If no AP, talk about what wellness goals this group thinks is important.</a:t>
            </a:r>
          </a:p>
          <a:p>
            <a:pPr marL="342900" indent="-342900">
              <a:buFont typeface="+mj-lt"/>
              <a:buAutoNum type="arabicPeriod"/>
            </a:pPr>
            <a:endParaRPr lang="en-US" i="0" baseline="0"/>
          </a:p>
          <a:p>
            <a:pPr marL="342900" indent="-342900">
              <a:buFont typeface="+mj-lt"/>
              <a:buAutoNum type="arabicPeriod"/>
            </a:pPr>
            <a:r>
              <a:rPr lang="en-US" i="0" baseline="0"/>
              <a:t>Recommend only having 3-5 wellness goals per school year.</a:t>
            </a:r>
          </a:p>
          <a:p>
            <a:pPr marL="342900" indent="-342900">
              <a:buFont typeface="+mj-lt"/>
              <a:buAutoNum type="arabicPeriod"/>
            </a:pPr>
            <a:endParaRPr lang="en-US" i="0" baseline="0"/>
          </a:p>
          <a:p>
            <a:pPr marL="342900" indent="-342900">
              <a:buFont typeface="+mj-lt"/>
              <a:buAutoNum type="arabicPeriod"/>
            </a:pPr>
            <a:r>
              <a:rPr lang="en-US" i="0" baseline="0"/>
              <a:t>When presenting the Action Plan or wellness goals, be mindful of your audience and the support they may be able to offer for each wellness goal.  </a:t>
            </a:r>
          </a:p>
          <a:p>
            <a:pPr marL="818364" lvl="1" indent="-342900">
              <a:buFont typeface="Arial" panose="020B0604020202020204" pitchFamily="34" charset="0"/>
              <a:buChar char="•"/>
            </a:pPr>
            <a:r>
              <a:rPr lang="en-US" i="0" baseline="0"/>
              <a:t>Example: If presenting to a parent/teacher organization, make sure to solicit feedback and support for all goals  but especially around areas that may be of particular interest to them: family and community engagement, healthy fundraising and celebrations.</a:t>
            </a:r>
          </a:p>
          <a:p>
            <a:pPr marL="818364" lvl="1" indent="-342900">
              <a:buFont typeface="Arial" panose="020B0604020202020204" pitchFamily="34" charset="0"/>
              <a:buChar char="•"/>
            </a:pPr>
            <a:r>
              <a:rPr lang="en-US" i="0" baseline="0"/>
              <a:t>Before selecting/presenting upon a particular wellness goal, make sure you’ve informed the key individuals who can help put that goal into motion.</a:t>
            </a:r>
          </a:p>
          <a:p>
            <a:pPr marL="1293828" lvl="2" indent="-342900">
              <a:buFont typeface="Arial" panose="020B0604020202020204" pitchFamily="34" charset="0"/>
              <a:buChar char="•"/>
            </a:pPr>
            <a:r>
              <a:rPr lang="en-US" i="0" baseline="0"/>
              <a:t>Example:  If you’ve selected a PE-focused goal, have you worked with the PE staff to get their feedback on feasibility and sustainability of implementing that wellness goal?  If not, use this time to discuss and gain their input.</a:t>
            </a:r>
          </a:p>
          <a:p>
            <a:pPr marL="342900" indent="-342900">
              <a:buFont typeface="+mj-lt"/>
              <a:buAutoNum type="arabicPeriod"/>
            </a:pPr>
            <a:r>
              <a:rPr lang="en-US" i="0" baseline="0"/>
              <a:t>Talk about your timeline and plan for implementing these goals and how this audience can specifically help.</a:t>
            </a:r>
          </a:p>
        </p:txBody>
      </p:sp>
      <p:sp>
        <p:nvSpPr>
          <p:cNvPr id="4" name="Slide Number Placeholder 3"/>
          <p:cNvSpPr>
            <a:spLocks noGrp="1"/>
          </p:cNvSpPr>
          <p:nvPr>
            <p:ph type="sldNum" sz="quarter" idx="10"/>
          </p:nvPr>
        </p:nvSpPr>
        <p:spPr/>
        <p:txBody>
          <a:bodyPr/>
          <a:lstStyle/>
          <a:p>
            <a:fld id="{B22C2C35-9C1B-4CEE-B0D6-7D033AB51D85}" type="slidenum">
              <a:rPr lang="en-US" smtClean="0"/>
              <a:t>12</a:t>
            </a:fld>
            <a:endParaRPr lang="en-US"/>
          </a:p>
        </p:txBody>
      </p:sp>
    </p:spTree>
    <p:extLst>
      <p:ext uri="{BB962C8B-B14F-4D97-AF65-F5344CB8AC3E}">
        <p14:creationId xmlns:p14="http://schemas.microsoft.com/office/powerpoint/2010/main" val="201548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r>
              <a:rPr lang="en-US" sz="1400" b="1" i="1" dirty="0">
                <a:solidFill>
                  <a:schemeClr val="tx2"/>
                </a:solidFill>
                <a:latin typeface="Arial" panose="020B0604020202020204" pitchFamily="34" charset="0"/>
                <a:cs typeface="Arial" panose="020B0604020202020204" pitchFamily="34" charset="0"/>
              </a:rPr>
              <a:t>[Use</a:t>
            </a:r>
            <a:r>
              <a:rPr lang="en-US" sz="1400" b="1" i="1" baseline="0" dirty="0">
                <a:solidFill>
                  <a:schemeClr val="tx2"/>
                </a:solidFill>
                <a:latin typeface="Arial" panose="020B0604020202020204" pitchFamily="34" charset="0"/>
                <a:cs typeface="Arial" panose="020B0604020202020204" pitchFamily="34" charset="0"/>
              </a:rPr>
              <a:t> this slide when talking with </a:t>
            </a:r>
            <a:r>
              <a:rPr lang="en-US" sz="1400" b="1" i="1" u="sng" baseline="0" dirty="0">
                <a:solidFill>
                  <a:schemeClr val="tx2"/>
                </a:solidFill>
                <a:latin typeface="Arial" panose="020B0604020202020204" pitchFamily="34" charset="0"/>
                <a:cs typeface="Arial" panose="020B0604020202020204" pitchFamily="34" charset="0"/>
              </a:rPr>
              <a:t>students and school staff]</a:t>
            </a:r>
          </a:p>
          <a:p>
            <a:pPr marL="0" indent="0">
              <a:buClr>
                <a:schemeClr val="accent1"/>
              </a:buClr>
              <a:buFont typeface="Arial" panose="020B0604020202020204" pitchFamily="34" charset="0"/>
              <a:buNone/>
            </a:pPr>
            <a:endParaRPr lang="en-US" sz="1400" b="1" i="1" u="sng" baseline="0" dirty="0">
              <a:solidFill>
                <a:schemeClr val="tx2"/>
              </a:solidFill>
              <a:latin typeface="Arial" panose="020B0604020202020204" pitchFamily="34" charset="0"/>
              <a:cs typeface="Arial" panose="020B0604020202020204" pitchFamily="34" charset="0"/>
            </a:endParaRPr>
          </a:p>
          <a:p>
            <a:pPr marL="0" indent="0">
              <a:buClr>
                <a:schemeClr val="accent1"/>
              </a:buClr>
              <a:buFont typeface="Arial" panose="020B0604020202020204" pitchFamily="34" charset="0"/>
              <a:buNone/>
            </a:pPr>
            <a:r>
              <a:rPr lang="en-US" sz="1400" b="1" i="0" u="none" baseline="0" dirty="0">
                <a:solidFill>
                  <a:schemeClr val="tx2"/>
                </a:solidFill>
                <a:latin typeface="Arial" panose="020B0604020202020204" pitchFamily="34" charset="0"/>
                <a:cs typeface="Arial" panose="020B0604020202020204" pitchFamily="34" charset="0"/>
              </a:rPr>
              <a:t>Here are some ways you can become involved:</a:t>
            </a:r>
            <a:endParaRPr lang="en-US" sz="1400" b="1" i="0" u="none"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Join our school wellness team</a:t>
            </a:r>
          </a:p>
          <a:p>
            <a:pPr marL="818364" lvl="1"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Our wellness team meets four</a:t>
            </a:r>
            <a:r>
              <a:rPr lang="en-US" sz="1400" baseline="0" dirty="0">
                <a:solidFill>
                  <a:schemeClr val="tx2"/>
                </a:solidFill>
                <a:latin typeface="Arial" panose="020B0604020202020204" pitchFamily="34" charset="0"/>
                <a:cs typeface="Arial" panose="020B0604020202020204" pitchFamily="34" charset="0"/>
              </a:rPr>
              <a:t> times each school year and together we work to inform and implement wellness goals for the school. Our next wellness team meeting is: ________. </a:t>
            </a:r>
          </a:p>
          <a:p>
            <a:pPr marL="818364" lvl="1" indent="-342900">
              <a:buClr>
                <a:schemeClr val="accent1"/>
              </a:buClr>
              <a:buFont typeface="Arial" panose="020B0604020202020204" pitchFamily="34" charset="0"/>
              <a:buChar char="•"/>
            </a:pPr>
            <a:r>
              <a:rPr lang="en-US" sz="1400" baseline="0" dirty="0">
                <a:solidFill>
                  <a:schemeClr val="tx2"/>
                </a:solidFill>
                <a:latin typeface="Arial" panose="020B0604020202020204" pitchFamily="34" charset="0"/>
                <a:cs typeface="Arial" panose="020B0604020202020204" pitchFamily="34" charset="0"/>
              </a:rPr>
              <a:t>If you can’t commit to being wellness team member, there are still plenty of ways you can support the team’s goals throughout the year through ad hoc wellness events or by just being one of our advocates for example, if you can…</a:t>
            </a:r>
            <a:endParaRPr lang="en-US" sz="1400"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Integrate healthy best practices</a:t>
            </a:r>
          </a:p>
          <a:p>
            <a:pPr marL="818364" lvl="1"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Into your classrooms/offices.</a:t>
            </a:r>
            <a:r>
              <a:rPr lang="en-US" sz="1400" baseline="0" dirty="0">
                <a:solidFill>
                  <a:schemeClr val="tx2"/>
                </a:solidFill>
                <a:latin typeface="Arial" panose="020B0604020202020204" pitchFamily="34" charset="0"/>
                <a:cs typeface="Arial" panose="020B0604020202020204" pitchFamily="34" charset="0"/>
              </a:rPr>
              <a:t>  It could be adding in physical activity breaks, offering non-food rewards or integrating health and wellness examples into your curriculums.</a:t>
            </a:r>
            <a:endParaRPr lang="en-US" sz="1400"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Walk the talk</a:t>
            </a:r>
          </a:p>
          <a:p>
            <a:pPr marL="818364" lvl="1"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We all</a:t>
            </a:r>
            <a:r>
              <a:rPr lang="en-US" sz="1400" baseline="0" dirty="0">
                <a:solidFill>
                  <a:schemeClr val="tx2"/>
                </a:solidFill>
                <a:latin typeface="Arial" panose="020B0604020202020204" pitchFamily="34" charset="0"/>
                <a:cs typeface="Arial" panose="020B0604020202020204" pitchFamily="34" charset="0"/>
              </a:rPr>
              <a:t> know our students watch our behavior so let’s all be positive role models when it comes to health – let’s drink water, move more and make healthier food choices so they can see our healthy habits in practice.</a:t>
            </a:r>
            <a:endParaRPr lang="en-US" sz="1400"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Educate students &amp; staff about healthy eating and physical activity</a:t>
            </a:r>
          </a:p>
          <a:p>
            <a:pPr marL="818364" lvl="1"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Let’s all work together</a:t>
            </a:r>
            <a:r>
              <a:rPr lang="en-US" sz="1400" baseline="0" dirty="0">
                <a:solidFill>
                  <a:schemeClr val="tx2"/>
                </a:solidFill>
                <a:latin typeface="Arial" panose="020B0604020202020204" pitchFamily="34" charset="0"/>
                <a:cs typeface="Arial" panose="020B0604020202020204" pitchFamily="34" charset="0"/>
              </a:rPr>
              <a:t> to set the tone and expectations of what a healthy school looks like by working together to educate ourselves and others on healthy eating, increased physical activity and stress reduction.  The practices and education we put in place today can have long-term results for the students, staff (and maybe even parents) in our school community.</a:t>
            </a:r>
            <a:endParaRPr lang="en-US" sz="1400" dirty="0">
              <a:solidFill>
                <a:schemeClr val="tx2"/>
              </a:solidFill>
              <a:latin typeface="Arial" panose="020B0604020202020204" pitchFamily="34" charset="0"/>
              <a:cs typeface="Arial" panose="020B0604020202020204" pitchFamily="34" charset="0"/>
            </a:endParaRPr>
          </a:p>
          <a:p>
            <a:pPr marL="818364" lvl="1" indent="-342900">
              <a:buClr>
                <a:schemeClr val="accent1"/>
              </a:buClr>
              <a:buFont typeface="Arial" panose="020B0604020202020204" pitchFamily="34" charset="0"/>
              <a:buChar char="•"/>
            </a:pPr>
            <a:endParaRPr lang="en-US" sz="1400" dirty="0">
              <a:solidFill>
                <a:schemeClr val="tx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22C2C35-9C1B-4CEE-B0D6-7D033AB51D85}" type="slidenum">
              <a:rPr lang="en-US" smtClean="0"/>
              <a:t>13</a:t>
            </a:fld>
            <a:endParaRPr lang="en-US"/>
          </a:p>
        </p:txBody>
      </p:sp>
    </p:spTree>
    <p:extLst>
      <p:ext uri="{BB962C8B-B14F-4D97-AF65-F5344CB8AC3E}">
        <p14:creationId xmlns:p14="http://schemas.microsoft.com/office/powerpoint/2010/main" val="5599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Font typeface="Arial" panose="020B0604020202020204" pitchFamily="34" charset="0"/>
              <a:buNone/>
            </a:pPr>
            <a:r>
              <a:rPr lang="en-US" sz="1400" b="1" i="1" dirty="0">
                <a:solidFill>
                  <a:schemeClr val="tx2"/>
                </a:solidFill>
                <a:latin typeface="Arial" panose="020B0604020202020204" pitchFamily="34" charset="0"/>
                <a:cs typeface="Arial" panose="020B0604020202020204" pitchFamily="34" charset="0"/>
              </a:rPr>
              <a:t>[Use</a:t>
            </a:r>
            <a:r>
              <a:rPr lang="en-US" sz="1400" b="1" i="1" baseline="0" dirty="0">
                <a:solidFill>
                  <a:schemeClr val="tx2"/>
                </a:solidFill>
                <a:latin typeface="Arial" panose="020B0604020202020204" pitchFamily="34" charset="0"/>
                <a:cs typeface="Arial" panose="020B0604020202020204" pitchFamily="34" charset="0"/>
              </a:rPr>
              <a:t> this slide when talking with </a:t>
            </a:r>
            <a:r>
              <a:rPr lang="en-US" sz="1400" b="1" i="1" u="sng" baseline="0" dirty="0">
                <a:solidFill>
                  <a:schemeClr val="tx2"/>
                </a:solidFill>
                <a:latin typeface="Arial" panose="020B0604020202020204" pitchFamily="34" charset="0"/>
                <a:cs typeface="Arial" panose="020B0604020202020204" pitchFamily="34" charset="0"/>
              </a:rPr>
              <a:t>parents and community members</a:t>
            </a:r>
            <a:r>
              <a:rPr lang="en-US" sz="1400" b="1" i="1" baseline="0" dirty="0">
                <a:solidFill>
                  <a:schemeClr val="tx2"/>
                </a:solidFill>
                <a:latin typeface="Arial" panose="020B0604020202020204" pitchFamily="34" charset="0"/>
                <a:cs typeface="Arial" panose="020B0604020202020204" pitchFamily="34" charset="0"/>
              </a:rPr>
              <a:t>]</a:t>
            </a:r>
          </a:p>
          <a:p>
            <a:pPr marL="0" indent="0">
              <a:buClr>
                <a:schemeClr val="accent1"/>
              </a:buClr>
              <a:buFont typeface="Arial" panose="020B0604020202020204" pitchFamily="34" charset="0"/>
              <a:buNone/>
            </a:pPr>
            <a:endParaRPr lang="en-US" sz="1400" b="1" i="1" baseline="0" dirty="0">
              <a:solidFill>
                <a:schemeClr val="tx2"/>
              </a:solidFill>
              <a:latin typeface="Arial" panose="020B0604020202020204" pitchFamily="34" charset="0"/>
              <a:cs typeface="Arial" panose="020B0604020202020204" pitchFamily="34" charset="0"/>
            </a:endParaRPr>
          </a:p>
          <a:p>
            <a:pPr marL="0" marR="0" lvl="0" indent="0" algn="l" defTabSz="95092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400" b="1" i="0" u="none" baseline="0" dirty="0">
                <a:solidFill>
                  <a:schemeClr val="tx2"/>
                </a:solidFill>
                <a:latin typeface="Arial" panose="020B0604020202020204" pitchFamily="34" charset="0"/>
                <a:cs typeface="Arial" panose="020B0604020202020204" pitchFamily="34" charset="0"/>
              </a:rPr>
              <a:t>Here are some ways you can become involved:</a:t>
            </a:r>
            <a:endParaRPr lang="en-US" sz="1400" b="1" i="0" u="none"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Join our school wellness team</a:t>
            </a:r>
          </a:p>
          <a:p>
            <a:pPr marL="818364" lvl="1"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Our wellness team meets four</a:t>
            </a:r>
            <a:r>
              <a:rPr lang="en-US" sz="1400" baseline="0" dirty="0">
                <a:solidFill>
                  <a:schemeClr val="tx2"/>
                </a:solidFill>
                <a:latin typeface="Arial" panose="020B0604020202020204" pitchFamily="34" charset="0"/>
                <a:cs typeface="Arial" panose="020B0604020202020204" pitchFamily="34" charset="0"/>
              </a:rPr>
              <a:t> times each school year and together we work to inform and implement wellness goals for the school. Our next wellness team meeting is: ________. </a:t>
            </a:r>
          </a:p>
          <a:p>
            <a:pPr marL="818364" lvl="1" indent="-342900">
              <a:buClr>
                <a:schemeClr val="accent1"/>
              </a:buClr>
              <a:buFont typeface="Arial" panose="020B0604020202020204" pitchFamily="34" charset="0"/>
              <a:buChar char="•"/>
            </a:pPr>
            <a:r>
              <a:rPr lang="en-US" sz="1400" baseline="0" dirty="0">
                <a:solidFill>
                  <a:schemeClr val="tx2"/>
                </a:solidFill>
                <a:latin typeface="Arial" panose="020B0604020202020204" pitchFamily="34" charset="0"/>
                <a:cs typeface="Arial" panose="020B0604020202020204" pitchFamily="34" charset="0"/>
              </a:rPr>
              <a:t>We would like to have (parent/community member) representation</a:t>
            </a:r>
          </a:p>
          <a:p>
            <a:pPr marL="818364" lvl="1" indent="-342900">
              <a:buClr>
                <a:schemeClr val="accent1"/>
              </a:buClr>
              <a:buFont typeface="Arial" panose="020B0604020202020204" pitchFamily="34" charset="0"/>
              <a:buChar char="•"/>
            </a:pPr>
            <a:r>
              <a:rPr lang="en-US" sz="1400" baseline="0" dirty="0">
                <a:solidFill>
                  <a:schemeClr val="tx2"/>
                </a:solidFill>
                <a:latin typeface="Arial" panose="020B0604020202020204" pitchFamily="34" charset="0"/>
                <a:cs typeface="Arial" panose="020B0604020202020204" pitchFamily="34" charset="0"/>
              </a:rPr>
              <a:t>If you can’t commit to being wellness team member, there are still plenty of ways you can support the team’s goals throughout the year through ad hoc wellness events or by just being one of our advocates for example, if you can…</a:t>
            </a:r>
            <a:endParaRPr lang="en-US" sz="1400"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Integrate healthy best practices we’re promoting at school in your</a:t>
            </a:r>
            <a:r>
              <a:rPr lang="en-US" sz="1400" baseline="0" dirty="0">
                <a:solidFill>
                  <a:schemeClr val="tx2"/>
                </a:solidFill>
                <a:latin typeface="Arial" panose="020B0604020202020204" pitchFamily="34" charset="0"/>
                <a:cs typeface="Arial" panose="020B0604020202020204" pitchFamily="34" charset="0"/>
              </a:rPr>
              <a:t> home/community</a:t>
            </a:r>
            <a:endParaRPr lang="en-US" sz="1400"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Walk the talk</a:t>
            </a:r>
          </a:p>
          <a:p>
            <a:pPr marL="818364" lvl="1"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We all</a:t>
            </a:r>
            <a:r>
              <a:rPr lang="en-US" sz="1400" baseline="0" dirty="0">
                <a:solidFill>
                  <a:schemeClr val="tx2"/>
                </a:solidFill>
                <a:latin typeface="Arial" panose="020B0604020202020204" pitchFamily="34" charset="0"/>
                <a:cs typeface="Arial" panose="020B0604020202020204" pitchFamily="34" charset="0"/>
              </a:rPr>
              <a:t> know our students watch our behavior so let’s all be positive role models when it comes to health – let’s drink water, move more and make healthier food choices so they can see our healthy habits in practice.</a:t>
            </a:r>
            <a:endParaRPr lang="en-US" sz="1400" dirty="0">
              <a:solidFill>
                <a:schemeClr val="tx2"/>
              </a:solidFill>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Educate kids about healthy eating and physical activity</a:t>
            </a:r>
          </a:p>
          <a:p>
            <a:pPr marL="818364" lvl="1" indent="-342900">
              <a:buClr>
                <a:schemeClr val="accent1"/>
              </a:buClr>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Let’s all work together</a:t>
            </a:r>
            <a:r>
              <a:rPr lang="en-US" sz="1400" baseline="0" dirty="0">
                <a:solidFill>
                  <a:schemeClr val="tx2"/>
                </a:solidFill>
                <a:latin typeface="Arial" panose="020B0604020202020204" pitchFamily="34" charset="0"/>
                <a:cs typeface="Arial" panose="020B0604020202020204" pitchFamily="34" charset="0"/>
              </a:rPr>
              <a:t> to set the tone and expectations of what a healthy school, home and community looks like by working together to educate ourselves and others on healthy eating, increased physical activity and stress reduction.  The practices and education we put in place today can have long-term results for our entire school community.</a:t>
            </a:r>
            <a:endParaRPr lang="en-US" sz="1400" dirty="0">
              <a:solidFill>
                <a:schemeClr val="tx2"/>
              </a:solidFill>
              <a:latin typeface="Arial" panose="020B0604020202020204" pitchFamily="34" charset="0"/>
              <a:cs typeface="Arial" panose="020B0604020202020204" pitchFamily="34" charset="0"/>
            </a:endParaRPr>
          </a:p>
          <a:p>
            <a:pPr marL="818364" lvl="1" indent="-342900">
              <a:buClr>
                <a:schemeClr val="accent1"/>
              </a:buClr>
              <a:buFont typeface="Arial" panose="020B0604020202020204" pitchFamily="34" charset="0"/>
              <a:buChar char="•"/>
            </a:pPr>
            <a:endParaRPr lang="en-US" sz="1400" dirty="0">
              <a:solidFill>
                <a:schemeClr val="tx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22C2C35-9C1B-4CEE-B0D6-7D033AB51D85}" type="slidenum">
              <a:rPr lang="en-US" smtClean="0"/>
              <a:t>14</a:t>
            </a:fld>
            <a:endParaRPr lang="en-US"/>
          </a:p>
        </p:txBody>
      </p:sp>
    </p:spTree>
    <p:extLst>
      <p:ext uri="{BB962C8B-B14F-4D97-AF65-F5344CB8AC3E}">
        <p14:creationId xmlns:p14="http://schemas.microsoft.com/office/powerpoint/2010/main" val="354904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a:t>
            </a:r>
            <a:r>
              <a:rPr lang="en-US" baseline="0" dirty="0"/>
              <a:t> to thank you all for your support and would love to hear any question you might have.</a:t>
            </a:r>
            <a:endParaRPr lang="en-US" dirty="0"/>
          </a:p>
        </p:txBody>
      </p:sp>
      <p:sp>
        <p:nvSpPr>
          <p:cNvPr id="4" name="Slide Number Placeholder 3"/>
          <p:cNvSpPr>
            <a:spLocks noGrp="1"/>
          </p:cNvSpPr>
          <p:nvPr>
            <p:ph type="sldNum" sz="quarter" idx="10"/>
          </p:nvPr>
        </p:nvSpPr>
        <p:spPr/>
        <p:txBody>
          <a:bodyPr/>
          <a:lstStyle/>
          <a:p>
            <a:fld id="{B22C2C35-9C1B-4CEE-B0D6-7D033AB51D85}" type="slidenum">
              <a:rPr lang="en-US" smtClean="0"/>
              <a:t>15</a:t>
            </a:fld>
            <a:endParaRPr lang="en-US"/>
          </a:p>
        </p:txBody>
      </p:sp>
    </p:spTree>
    <p:extLst>
      <p:ext uri="{BB962C8B-B14F-4D97-AF65-F5344CB8AC3E}">
        <p14:creationId xmlns:p14="http://schemas.microsoft.com/office/powerpoint/2010/main" val="167686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Closing</a:t>
            </a:r>
            <a:r>
              <a:rPr lang="en-US" baseline="0"/>
              <a:t> slide</a:t>
            </a:r>
            <a:endParaRPr lang="en-US"/>
          </a:p>
        </p:txBody>
      </p:sp>
      <p:sp>
        <p:nvSpPr>
          <p:cNvPr id="4" name="Slide Number Placeholder 3"/>
          <p:cNvSpPr>
            <a:spLocks noGrp="1"/>
          </p:cNvSpPr>
          <p:nvPr>
            <p:ph type="sldNum" sz="quarter" idx="10"/>
          </p:nvPr>
        </p:nvSpPr>
        <p:spPr/>
        <p:txBody>
          <a:bodyPr/>
          <a:lstStyle/>
          <a:p>
            <a:fld id="{B22C2C35-9C1B-4CEE-B0D6-7D033AB51D85}" type="slidenum">
              <a:rPr lang="en-US" smtClean="0"/>
              <a:t>16</a:t>
            </a:fld>
            <a:endParaRPr lang="en-US"/>
          </a:p>
        </p:txBody>
      </p:sp>
    </p:spTree>
    <p:extLst>
      <p:ext uri="{BB962C8B-B14F-4D97-AF65-F5344CB8AC3E}">
        <p14:creationId xmlns:p14="http://schemas.microsoft.com/office/powerpoint/2010/main" val="128512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introduce you to a</a:t>
            </a:r>
            <a:r>
              <a:rPr lang="en-US" baseline="0" dirty="0"/>
              <a:t> program [</a:t>
            </a:r>
            <a:r>
              <a:rPr lang="en-US" i="1" baseline="0" dirty="0"/>
              <a:t>our school</a:t>
            </a:r>
            <a:r>
              <a:rPr lang="en-US" baseline="0" dirty="0"/>
              <a:t>] is using to help us create a healthier school for our students and staff.</a:t>
            </a:r>
            <a:r>
              <a:rPr lang="en-US" dirty="0"/>
              <a:t> </a:t>
            </a:r>
            <a:r>
              <a:rPr lang="en-US" baseline="0" dirty="0"/>
              <a:t> The Healthy Schools Program is a proven, fun and effective way to integrate best practices for health and wellness through small, incremental changes to our school environment.</a:t>
            </a:r>
            <a:r>
              <a:rPr lang="en-US" dirty="0"/>
              <a:t> </a:t>
            </a:r>
            <a:r>
              <a:rPr lang="en-US" baseline="0" dirty="0"/>
              <a:t> They provide a process, support and resources to guide us– and the best part?...It’s at no cost!</a:t>
            </a:r>
            <a:endParaRPr lang="en-US" dirty="0">
              <a:cs typeface="Calibri"/>
            </a:endParaRPr>
          </a:p>
        </p:txBody>
      </p:sp>
      <p:sp>
        <p:nvSpPr>
          <p:cNvPr id="4" name="Slide Number Placeholder 3"/>
          <p:cNvSpPr>
            <a:spLocks noGrp="1"/>
          </p:cNvSpPr>
          <p:nvPr>
            <p:ph type="sldNum" sz="quarter" idx="10"/>
          </p:nvPr>
        </p:nvSpPr>
        <p:spPr/>
        <p:txBody>
          <a:bodyPr/>
          <a:lstStyle/>
          <a:p>
            <a:fld id="{B22C2C35-9C1B-4CEE-B0D6-7D033AB51D85}" type="slidenum">
              <a:rPr lang="en-US" smtClean="0"/>
              <a:t>2</a:t>
            </a:fld>
            <a:endParaRPr lang="en-US"/>
          </a:p>
        </p:txBody>
      </p:sp>
    </p:spTree>
    <p:extLst>
      <p:ext uri="{BB962C8B-B14F-4D97-AF65-F5344CB8AC3E}">
        <p14:creationId xmlns:p14="http://schemas.microsoft.com/office/powerpoint/2010/main" val="295533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generation is dealing with many health issues.  As (</a:t>
            </a:r>
            <a:r>
              <a:rPr lang="en-US" i="1" dirty="0"/>
              <a:t>teachers, school</a:t>
            </a:r>
            <a:r>
              <a:rPr lang="en-US" i="1" baseline="0" dirty="0"/>
              <a:t> staff members, </a:t>
            </a:r>
            <a:r>
              <a:rPr lang="en-US" i="1" dirty="0"/>
              <a:t>administrators,</a:t>
            </a:r>
            <a:r>
              <a:rPr lang="en-US" i="1" baseline="0" dirty="0"/>
              <a:t> parents</a:t>
            </a:r>
            <a:r>
              <a:rPr lang="en-US" baseline="0" dirty="0"/>
              <a:t>), we see the results of this in our classrooms/schools each day – we are dealing with:</a:t>
            </a:r>
          </a:p>
          <a:p>
            <a:r>
              <a:rPr lang="en-US" baseline="0" dirty="0"/>
              <a:t>[Choose examples that fit your school]:</a:t>
            </a:r>
          </a:p>
          <a:p>
            <a:pPr marL="285750" indent="-285750">
              <a:buFont typeface="Arial" panose="020B0604020202020204" pitchFamily="34" charset="0"/>
              <a:buChar char="•"/>
            </a:pPr>
            <a:r>
              <a:rPr lang="en-US" baseline="0" dirty="0"/>
              <a:t>Increased absences and tardiness</a:t>
            </a:r>
          </a:p>
          <a:p>
            <a:pPr marL="285750" indent="-285750">
              <a:buFont typeface="Arial" panose="020B0604020202020204" pitchFamily="34" charset="0"/>
              <a:buChar char="•"/>
            </a:pPr>
            <a:r>
              <a:rPr lang="en-US" baseline="0" dirty="0"/>
              <a:t>More student visits to nurses office</a:t>
            </a:r>
          </a:p>
          <a:p>
            <a:pPr marL="285750" indent="-285750">
              <a:buFont typeface="Arial" panose="020B0604020202020204" pitchFamily="34" charset="0"/>
              <a:buChar char="•"/>
            </a:pPr>
            <a:r>
              <a:rPr lang="en-US" baseline="0" dirty="0"/>
              <a:t>Discipline/ behavior issues</a:t>
            </a:r>
          </a:p>
          <a:p>
            <a:pPr marL="285750" indent="-285750">
              <a:buFont typeface="Arial" panose="020B0604020202020204" pitchFamily="34" charset="0"/>
              <a:buChar char="•"/>
            </a:pPr>
            <a:r>
              <a:rPr lang="en-US" baseline="0" dirty="0"/>
              <a:t>Food insecurity</a:t>
            </a:r>
          </a:p>
          <a:p>
            <a:pPr marL="285750" indent="-285750">
              <a:buFont typeface="Arial" panose="020B0604020202020204" pitchFamily="34" charset="0"/>
              <a:buChar char="•"/>
            </a:pPr>
            <a:r>
              <a:rPr lang="en-US" baseline="0" dirty="0"/>
              <a:t>Test scores</a:t>
            </a:r>
          </a:p>
          <a:p>
            <a:pPr marL="285750" indent="-285750">
              <a:buFont typeface="Arial" panose="020B0604020202020204" pitchFamily="34" charset="0"/>
              <a:buChar char="•"/>
            </a:pPr>
            <a:endParaRPr lang="en-US" baseline="0" dirty="0"/>
          </a:p>
          <a:p>
            <a:pPr marL="0" marR="0" lvl="0" indent="0" algn="l" defTabSz="95092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The combination of childhood obesity and compromised mental wellness can negatively impact kids’ academic performance and overall life outcomes.  If we work</a:t>
            </a:r>
            <a:r>
              <a:rPr lang="en-US" baseline="0" dirty="0"/>
              <a:t> to address the health of our students, we’ll can see positive results in these other areas as well.  This is all part of a Whole School, Whole Child, Whole Community approach.</a:t>
            </a:r>
            <a:endParaRPr lang="en-US"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B22C2C35-9C1B-4CEE-B0D6-7D033AB51D85}" type="slidenum">
              <a:rPr lang="en-US" smtClean="0"/>
              <a:t>3</a:t>
            </a:fld>
            <a:endParaRPr lang="en-US"/>
          </a:p>
        </p:txBody>
      </p:sp>
    </p:spTree>
    <p:extLst>
      <p:ext uri="{BB962C8B-B14F-4D97-AF65-F5344CB8AC3E}">
        <p14:creationId xmlns:p14="http://schemas.microsoft.com/office/powerpoint/2010/main" val="90496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That’s why we have partnered with Healthier</a:t>
            </a:r>
            <a:r>
              <a:rPr lang="en-US" baseline="0" dirty="0"/>
              <a:t> Generation’s Healthy Schools Program.  They work to </a:t>
            </a:r>
            <a:r>
              <a:rPr lang="en-US" sz="1248" b="0" i="0" kern="1200" dirty="0">
                <a:solidFill>
                  <a:schemeClr val="tx1"/>
                </a:solidFill>
                <a:effectLst/>
                <a:latin typeface="+mn-lt"/>
                <a:ea typeface="+mn-ea"/>
                <a:cs typeface="+mn-cs"/>
              </a:rPr>
              <a:t>empower kids to develop lifelong healthy habits by ensuring the environments that surround them provide and promote good health.</a:t>
            </a:r>
            <a:r>
              <a:rPr lang="en-US" sz="1248" b="0" i="0" kern="1200" baseline="0" dirty="0">
                <a:solidFill>
                  <a:schemeClr val="tx1"/>
                </a:solidFill>
                <a:effectLst/>
                <a:latin typeface="+mn-lt"/>
                <a:ea typeface="+mn-ea"/>
                <a:cs typeface="+mn-cs"/>
              </a:rPr>
              <a:t>  </a:t>
            </a:r>
            <a:r>
              <a:rPr lang="en-US" sz="1248" b="0" i="0" kern="1200" dirty="0">
                <a:solidFill>
                  <a:schemeClr val="tx1"/>
                </a:solidFill>
                <a:effectLst/>
                <a:latin typeface="+mn-lt"/>
                <a:ea typeface="+mn-ea"/>
                <a:cs typeface="+mn-cs"/>
              </a:rPr>
              <a:t>Healthier</a:t>
            </a:r>
            <a:r>
              <a:rPr lang="en-US" sz="1248" b="0" i="0" kern="1200" baseline="0" dirty="0">
                <a:solidFill>
                  <a:schemeClr val="tx1"/>
                </a:solidFill>
                <a:effectLst/>
                <a:latin typeface="+mn-lt"/>
                <a:ea typeface="+mn-ea"/>
                <a:cs typeface="+mn-cs"/>
              </a:rPr>
              <a:t> Generation’s</a:t>
            </a:r>
            <a:r>
              <a:rPr lang="en-US" sz="1248" b="0" i="0" kern="1200" dirty="0">
                <a:solidFill>
                  <a:schemeClr val="tx1"/>
                </a:solidFill>
                <a:effectLst/>
                <a:latin typeface="+mn-lt"/>
                <a:ea typeface="+mn-ea"/>
                <a:cs typeface="+mn-cs"/>
              </a:rPr>
              <a:t> vision is that all young people, regardless of their</a:t>
            </a:r>
            <a:r>
              <a:rPr lang="en-US" sz="1248" b="0" i="0" kern="1200" baseline="0" dirty="0">
                <a:solidFill>
                  <a:schemeClr val="tx1"/>
                </a:solidFill>
                <a:effectLst/>
                <a:latin typeface="+mn-lt"/>
                <a:ea typeface="+mn-ea"/>
                <a:cs typeface="+mn-cs"/>
              </a:rPr>
              <a:t> zip code or life circumstances,</a:t>
            </a:r>
            <a:r>
              <a:rPr lang="en-US" sz="1248" b="0" i="0" kern="1200" dirty="0">
                <a:solidFill>
                  <a:schemeClr val="tx1"/>
                </a:solidFill>
                <a:effectLst/>
                <a:latin typeface="+mn-lt"/>
                <a:ea typeface="+mn-ea"/>
                <a:cs typeface="+mn-cs"/>
              </a:rPr>
              <a:t> deserve</a:t>
            </a:r>
            <a:r>
              <a:rPr lang="en-US" sz="1248" b="0" i="0" kern="1200" baseline="0" dirty="0">
                <a:solidFill>
                  <a:schemeClr val="tx1"/>
                </a:solidFill>
                <a:effectLst/>
                <a:latin typeface="+mn-lt"/>
                <a:ea typeface="+mn-ea"/>
                <a:cs typeface="+mn-cs"/>
              </a:rPr>
              <a:t> the chance to live healthier lives.</a:t>
            </a:r>
          </a:p>
          <a:p>
            <a:endParaRPr lang="en-US" dirty="0"/>
          </a:p>
          <a:p>
            <a:endParaRPr lang="en-US" dirty="0"/>
          </a:p>
        </p:txBody>
      </p:sp>
      <p:sp>
        <p:nvSpPr>
          <p:cNvPr id="4" name="Slide Number Placeholder 3"/>
          <p:cNvSpPr>
            <a:spLocks noGrp="1"/>
          </p:cNvSpPr>
          <p:nvPr>
            <p:ph type="sldNum" sz="quarter" idx="10"/>
          </p:nvPr>
        </p:nvSpPr>
        <p:spPr/>
        <p:txBody>
          <a:bodyPr/>
          <a:lstStyle/>
          <a:p>
            <a:fld id="{B22C2C35-9C1B-4CEE-B0D6-7D033AB51D85}" type="slidenum">
              <a:rPr lang="en-US" smtClean="0"/>
              <a:t>4</a:t>
            </a:fld>
            <a:endParaRPr lang="en-US"/>
          </a:p>
        </p:txBody>
      </p:sp>
    </p:spTree>
    <p:extLst>
      <p:ext uri="{BB962C8B-B14F-4D97-AF65-F5344CB8AC3E}">
        <p14:creationId xmlns:p14="http://schemas.microsoft.com/office/powerpoint/2010/main" val="129911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Healthier Generation’s intent is to help transform places where kids live,</a:t>
            </a:r>
            <a:r>
              <a:rPr lang="en-US" baseline="0" dirty="0"/>
              <a:t> learn and play in communities across the nation, from before school the school day starts until they head home at the end of the day.</a:t>
            </a:r>
          </a:p>
          <a:p>
            <a:pPr marL="285750" indent="-285750">
              <a:buFont typeface="Arial" panose="020B0604020202020204" pitchFamily="34" charset="0"/>
              <a:buChar char="•"/>
            </a:pPr>
            <a:r>
              <a:rPr lang="en-US" dirty="0"/>
              <a:t>Today, the Healthy</a:t>
            </a:r>
            <a:r>
              <a:rPr lang="en-US" baseline="0" dirty="0"/>
              <a:t> Schools Program, shown here in orange, has reached more than 18 million students through our work with more than 35,000 schools in every state in the country.</a:t>
            </a:r>
          </a:p>
          <a:p>
            <a:pPr marL="285750" indent="-285750">
              <a:buFont typeface="Arial" panose="020B0604020202020204" pitchFamily="34" charset="0"/>
              <a:buChar char="•"/>
            </a:pPr>
            <a:r>
              <a:rPr lang="en-US" baseline="0" dirty="0"/>
              <a:t>Healthier Generation has an effective approach to creating healthier schools and we have decided to join forces with the organization to make sure our students and staff can thrive in a healthy environment each day.</a:t>
            </a: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50928" rtl="0" eaLnBrk="1" fontAlgn="auto" latinLnBrk="0" hangingPunct="1">
              <a:lnSpc>
                <a:spcPct val="100000"/>
              </a:lnSpc>
              <a:spcBef>
                <a:spcPts val="0"/>
              </a:spcBef>
              <a:spcAft>
                <a:spcPts val="0"/>
              </a:spcAft>
              <a:buClrTx/>
              <a:buSzTx/>
              <a:buFontTx/>
              <a:buNone/>
              <a:tabLst/>
              <a:defRPr/>
            </a:pPr>
            <a:fld id="{B22C2C35-9C1B-4CEE-B0D6-7D033AB51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092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12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48" b="1" i="0" kern="1200" dirty="0">
                <a:solidFill>
                  <a:schemeClr val="tx1"/>
                </a:solidFill>
                <a:effectLst/>
                <a:latin typeface="+mn-lt"/>
                <a:ea typeface="+mn-ea"/>
                <a:cs typeface="+mn-cs"/>
              </a:rPr>
              <a:t>Because students</a:t>
            </a:r>
            <a:r>
              <a:rPr lang="en-US" sz="1248" b="1" i="0" kern="1200" baseline="0" dirty="0">
                <a:solidFill>
                  <a:schemeClr val="tx1"/>
                </a:solidFill>
                <a:effectLst/>
                <a:latin typeface="+mn-lt"/>
                <a:ea typeface="+mn-ea"/>
                <a:cs typeface="+mn-cs"/>
              </a:rPr>
              <a:t>/staff spend so much time here, let’s help to make the healthy choice the easy choice – a healthy environment has a big impact on a child’s life</a:t>
            </a:r>
            <a:endParaRPr lang="en-US" sz="1248" b="1" i="0" kern="1200" dirty="0">
              <a:solidFill>
                <a:schemeClr val="tx1"/>
              </a:solidFill>
              <a:effectLst/>
              <a:latin typeface="+mn-lt"/>
              <a:ea typeface="+mn-ea"/>
              <a:cs typeface="+mn-cs"/>
            </a:endParaRPr>
          </a:p>
          <a:p>
            <a:pPr marL="0" indent="0">
              <a:buFont typeface="Arial" panose="020B0604020202020204" pitchFamily="34" charset="0"/>
              <a:buNone/>
            </a:pPr>
            <a:endParaRPr lang="en-US" sz="1248" b="1" i="0" kern="1200" dirty="0">
              <a:solidFill>
                <a:schemeClr val="tx1"/>
              </a:solidFill>
              <a:effectLst/>
              <a:latin typeface="+mn-lt"/>
              <a:ea typeface="+mn-ea"/>
              <a:cs typeface="+mn-cs"/>
            </a:endParaRPr>
          </a:p>
          <a:p>
            <a:pPr marL="0" indent="0">
              <a:buFont typeface="Arial" panose="020B0604020202020204" pitchFamily="34" charset="0"/>
              <a:buNone/>
            </a:pPr>
            <a:r>
              <a:rPr lang="en-US" sz="1248" b="0" i="1" kern="1200" dirty="0">
                <a:solidFill>
                  <a:schemeClr val="tx1"/>
                </a:solidFill>
                <a:effectLst/>
                <a:latin typeface="+mn-lt"/>
                <a:ea typeface="+mn-ea"/>
                <a:cs typeface="+mn-cs"/>
              </a:rPr>
              <a:t>[It may be helpful to think about</a:t>
            </a:r>
            <a:r>
              <a:rPr lang="en-US" sz="1248" b="0" i="1" kern="1200" baseline="0" dirty="0">
                <a:solidFill>
                  <a:schemeClr val="tx1"/>
                </a:solidFill>
                <a:effectLst/>
                <a:latin typeface="+mn-lt"/>
                <a:ea typeface="+mn-ea"/>
                <a:cs typeface="+mn-cs"/>
              </a:rPr>
              <a:t> what information you can share that will help get the buy-in you are looking for at your school to make wellness a priority. With so many competing programs, goals, etc. in schools, how can you make the case for this important work?]</a:t>
            </a:r>
          </a:p>
          <a:p>
            <a:pPr marL="0" indent="0">
              <a:buFont typeface="Arial" panose="020B0604020202020204" pitchFamily="34" charset="0"/>
              <a:buNone/>
            </a:pPr>
            <a:endParaRPr lang="en-US" sz="1248"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48" b="1" i="0" kern="1200" baseline="0" dirty="0">
                <a:solidFill>
                  <a:schemeClr val="tx1"/>
                </a:solidFill>
                <a:effectLst/>
                <a:latin typeface="+mn-lt"/>
                <a:ea typeface="+mn-ea"/>
                <a:cs typeface="+mn-cs"/>
              </a:rPr>
              <a:t>So why should we focus on nutrition and physical activity in schools?</a:t>
            </a:r>
          </a:p>
          <a:p>
            <a:pPr marL="285750" indent="-285750">
              <a:buFont typeface="Arial" panose="020B0604020202020204" pitchFamily="34" charset="0"/>
              <a:buChar char="•"/>
            </a:pPr>
            <a:r>
              <a:rPr lang="en-US" sz="1248" b="0" i="0" kern="1200" dirty="0">
                <a:solidFill>
                  <a:schemeClr val="tx1"/>
                </a:solidFill>
                <a:effectLst/>
                <a:latin typeface="+mn-lt"/>
                <a:ea typeface="+mn-ea"/>
                <a:cs typeface="+mn-cs"/>
              </a:rPr>
              <a:t>Every day, 95 percent of school-aged kids and teens attend school. Aside from home, it’s the place where kids spend most of their time.</a:t>
            </a:r>
          </a:p>
          <a:p>
            <a:pPr marL="285750" indent="-285750">
              <a:buFont typeface="Arial" panose="020B0604020202020204" pitchFamily="34" charset="0"/>
              <a:buChar char="•"/>
            </a:pPr>
            <a:r>
              <a:rPr lang="en-US" sz="1248" b="0" i="0" kern="1200" dirty="0">
                <a:solidFill>
                  <a:schemeClr val="tx1"/>
                </a:solidFill>
                <a:effectLst/>
                <a:latin typeface="+mn-lt"/>
                <a:ea typeface="+mn-ea"/>
                <a:cs typeface="+mn-cs"/>
              </a:rPr>
              <a:t>A healthy school is vital to preparing students for success.</a:t>
            </a:r>
          </a:p>
          <a:p>
            <a:pPr marL="285750" indent="-285750">
              <a:buFont typeface="Arial" panose="020B0604020202020204" pitchFamily="34" charset="0"/>
              <a:buChar char="•"/>
            </a:pPr>
            <a:r>
              <a:rPr lang="en-US" sz="1248" b="0" i="0" kern="1200" dirty="0">
                <a:solidFill>
                  <a:schemeClr val="tx1"/>
                </a:solidFill>
                <a:effectLst/>
                <a:latin typeface="+mn-lt"/>
                <a:ea typeface="+mn-ea"/>
                <a:cs typeface="+mn-cs"/>
              </a:rPr>
              <a:t>Any adult in the school building, whether you are a physical education teacher, food service director, classroom teacher, or parent, can get involved and create change that improves the health of students and staff.</a:t>
            </a:r>
          </a:p>
          <a:p>
            <a:pPr marL="285750" marR="0" lvl="0" indent="-285750" algn="l" defTabSz="95092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48" b="0" i="0" kern="1200" dirty="0">
                <a:solidFill>
                  <a:schemeClr val="tx1"/>
                </a:solidFill>
                <a:effectLst/>
                <a:latin typeface="+mn-lt"/>
                <a:ea typeface="+mn-ea"/>
                <a:cs typeface="+mn-cs"/>
              </a:rPr>
              <a:t>School employee wellness programs can improve staff productivity, decrease employee absenteeism and decrease employee health care costs.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50928" rtl="0" eaLnBrk="1" fontAlgn="auto" latinLnBrk="0" hangingPunct="1">
              <a:lnSpc>
                <a:spcPct val="100000"/>
              </a:lnSpc>
              <a:spcBef>
                <a:spcPts val="0"/>
              </a:spcBef>
              <a:spcAft>
                <a:spcPts val="0"/>
              </a:spcAft>
              <a:buClrTx/>
              <a:buSzTx/>
              <a:buFontTx/>
              <a:buNone/>
              <a:tabLst/>
              <a:defRPr/>
            </a:pPr>
            <a:fld id="{B22C2C35-9C1B-4CEE-B0D6-7D033AB51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092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44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092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48" b="0" i="0" kern="1200" dirty="0">
                <a:solidFill>
                  <a:schemeClr val="tx1"/>
                </a:solidFill>
                <a:effectLst/>
                <a:latin typeface="+mn-lt"/>
                <a:ea typeface="+mn-ea"/>
                <a:cs typeface="+mn-cs"/>
              </a:rPr>
              <a:t>Research also shows that schools can be places for motivating students to lead healthy lifestyles and staff can be role models for showing students how to adopt and maintain healthy behaviors. </a:t>
            </a:r>
          </a:p>
          <a:p>
            <a:pPr marL="285750" marR="0" lvl="0" indent="-285750" algn="l" defTabSz="95092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48" b="0" i="0" kern="1200" dirty="0">
              <a:solidFill>
                <a:schemeClr val="tx1"/>
              </a:solidFill>
              <a:effectLst/>
              <a:latin typeface="+mn-lt"/>
              <a:ea typeface="+mn-ea"/>
              <a:cs typeface="+mn-cs"/>
            </a:endParaRPr>
          </a:p>
          <a:p>
            <a:pPr marL="761214" lvl="1" indent="-285750">
              <a:buFont typeface="Arial" panose="020B0604020202020204" pitchFamily="34" charset="0"/>
              <a:buChar char="•"/>
            </a:pPr>
            <a:r>
              <a:rPr lang="en-US" sz="1248" b="0" i="0" kern="1200" dirty="0">
                <a:solidFill>
                  <a:schemeClr val="tx1"/>
                </a:solidFill>
                <a:effectLst/>
                <a:latin typeface="+mn-lt"/>
                <a:ea typeface="+mn-ea"/>
                <a:cs typeface="+mn-cs"/>
              </a:rPr>
              <a:t>Active Living Research reports that </a:t>
            </a:r>
            <a:r>
              <a:rPr lang="en-US" sz="1248" b="1" i="0" kern="1200" dirty="0">
                <a:solidFill>
                  <a:schemeClr val="tx1"/>
                </a:solidFill>
                <a:effectLst/>
                <a:latin typeface="+mn-lt"/>
                <a:ea typeface="+mn-ea"/>
                <a:cs typeface="+mn-cs"/>
              </a:rPr>
              <a:t>after 20 minutes of physical activity, students tested better in reading, spelling and math and were more likely to read above their grade level.</a:t>
            </a:r>
            <a:r>
              <a:rPr lang="en-US" sz="1248" b="1" i="0" kern="1200" baseline="0" dirty="0">
                <a:solidFill>
                  <a:schemeClr val="tx1"/>
                </a:solidFill>
                <a:effectLst/>
                <a:latin typeface="+mn-lt"/>
                <a:ea typeface="+mn-ea"/>
                <a:cs typeface="+mn-cs"/>
              </a:rPr>
              <a:t> </a:t>
            </a:r>
            <a:br>
              <a:rPr lang="en-US" sz="1248" b="0" i="0" kern="1200" baseline="0" dirty="0">
                <a:solidFill>
                  <a:schemeClr val="tx1"/>
                </a:solidFill>
                <a:effectLst/>
                <a:latin typeface="+mn-lt"/>
                <a:ea typeface="+mn-ea"/>
                <a:cs typeface="+mn-cs"/>
              </a:rPr>
            </a:br>
            <a:r>
              <a:rPr lang="en-US" sz="1248" b="0" i="0" kern="1200" dirty="0">
                <a:solidFill>
                  <a:schemeClr val="tx1"/>
                </a:solidFill>
                <a:effectLst/>
                <a:latin typeface="+mn-lt"/>
                <a:ea typeface="+mn-ea"/>
                <a:cs typeface="+mn-cs"/>
              </a:rPr>
              <a:t>Source: http://activelivingresearch.org/sites/default/files/ALR_Brief_ActiveEducation_Jan2015.pdf</a:t>
            </a:r>
          </a:p>
          <a:p>
            <a:endParaRPr lang="en-US" sz="1248" b="0" i="0" kern="1200" dirty="0">
              <a:solidFill>
                <a:schemeClr val="tx1"/>
              </a:solidFill>
              <a:effectLst/>
              <a:latin typeface="+mn-lt"/>
              <a:ea typeface="+mn-ea"/>
              <a:cs typeface="+mn-cs"/>
            </a:endParaRPr>
          </a:p>
          <a:p>
            <a:pPr marL="761214" lvl="1" indent="-285750">
              <a:buFont typeface="Arial" panose="020B0604020202020204" pitchFamily="34" charset="0"/>
              <a:buChar char="•"/>
            </a:pPr>
            <a:r>
              <a:rPr lang="en-US" sz="1248" b="0" i="0" kern="1200" dirty="0">
                <a:solidFill>
                  <a:schemeClr val="tx1"/>
                </a:solidFill>
                <a:effectLst/>
                <a:latin typeface="+mn-lt"/>
                <a:ea typeface="+mn-ea"/>
                <a:cs typeface="+mn-cs"/>
              </a:rPr>
              <a:t>A research brief from the Robert Wood Johnson Foundation found that </a:t>
            </a:r>
            <a:r>
              <a:rPr lang="en-US" sz="1248" b="1" i="0" kern="1200" dirty="0">
                <a:solidFill>
                  <a:schemeClr val="tx1"/>
                </a:solidFill>
                <a:effectLst/>
                <a:latin typeface="+mn-lt"/>
                <a:ea typeface="+mn-ea"/>
                <a:cs typeface="+mn-cs"/>
              </a:rPr>
              <a:t>diabetes and obesity were among the most common causes of school absences. Food security and hunger also contributed to chronic absenteeism</a:t>
            </a:r>
            <a:r>
              <a:rPr lang="en-US" sz="1248" b="0" i="0" kern="1200" dirty="0">
                <a:solidFill>
                  <a:schemeClr val="tx1"/>
                </a:solidFill>
                <a:effectLst/>
                <a:latin typeface="+mn-lt"/>
                <a:ea typeface="+mn-ea"/>
                <a:cs typeface="+mn-cs"/>
              </a:rPr>
              <a:t>.</a:t>
            </a:r>
            <a:br>
              <a:rPr lang="en-US" sz="1248" b="0" i="0" kern="1200" dirty="0">
                <a:solidFill>
                  <a:schemeClr val="tx1"/>
                </a:solidFill>
                <a:effectLst/>
                <a:latin typeface="+mn-lt"/>
                <a:ea typeface="+mn-ea"/>
                <a:cs typeface="+mn-cs"/>
              </a:rPr>
            </a:br>
            <a:r>
              <a:rPr lang="en-US" sz="1248" b="0" i="0" kern="1200" dirty="0">
                <a:solidFill>
                  <a:schemeClr val="tx1"/>
                </a:solidFill>
                <a:effectLst/>
                <a:latin typeface="+mn-lt"/>
                <a:ea typeface="+mn-ea"/>
                <a:cs typeface="+mn-cs"/>
              </a:rPr>
              <a:t>Source: http://www.rwjf.org/content/dam/farm/reports/issue_briefs/2016/rwjf431726</a:t>
            </a:r>
          </a:p>
          <a:p>
            <a:pPr marL="0" marR="0" lvl="0" indent="0" algn="l" defTabSz="95092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50928" rtl="0" eaLnBrk="1" fontAlgn="auto" latinLnBrk="0" hangingPunct="1">
              <a:lnSpc>
                <a:spcPct val="100000"/>
              </a:lnSpc>
              <a:spcBef>
                <a:spcPts val="0"/>
              </a:spcBef>
              <a:spcAft>
                <a:spcPts val="0"/>
              </a:spcAft>
              <a:buClrTx/>
              <a:buSzTx/>
              <a:buFontTx/>
              <a:buNone/>
              <a:tabLst/>
              <a:defRPr/>
            </a:pPr>
            <a:fld id="{B22C2C35-9C1B-4CEE-B0D6-7D033AB51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092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6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48" b="0" i="0" kern="1200" dirty="0">
                <a:solidFill>
                  <a:schemeClr val="tx1"/>
                </a:solidFill>
                <a:effectLst/>
                <a:latin typeface="+mn-lt"/>
                <a:ea typeface="+mn-ea"/>
                <a:cs typeface="+mn-cs"/>
              </a:rPr>
              <a:t>The</a:t>
            </a:r>
            <a:r>
              <a:rPr lang="en-US" sz="1248" b="0" i="0" kern="1200" baseline="0" dirty="0">
                <a:solidFill>
                  <a:schemeClr val="tx1"/>
                </a:solidFill>
                <a:effectLst/>
                <a:latin typeface="+mn-lt"/>
                <a:ea typeface="+mn-ea"/>
                <a:cs typeface="+mn-cs"/>
              </a:rPr>
              <a:t> Healthy Schools Program has a proven 6-Step Process that guides schools.  It’s </a:t>
            </a:r>
            <a:r>
              <a:rPr lang="en-US" sz="1248" b="0" i="0" kern="1200" dirty="0">
                <a:solidFill>
                  <a:schemeClr val="tx1"/>
                </a:solidFill>
                <a:effectLst/>
                <a:latin typeface="+mn-lt"/>
                <a:ea typeface="+mn-ea"/>
                <a:cs typeface="+mn-cs"/>
              </a:rPr>
              <a:t>a circular journey where schools and sites continuously take a status check, work on making improvements, learn from successes and challenges and keep pushing the needle forward.  When we repeat the cycle each year, our healthy changes becomes embedded in the culture of the school and efforts to become a healthy environment are sustained.</a:t>
            </a:r>
            <a:endParaRPr lang="en-US" dirty="0"/>
          </a:p>
        </p:txBody>
      </p:sp>
      <p:sp>
        <p:nvSpPr>
          <p:cNvPr id="4" name="Slide Number Placeholder 3"/>
          <p:cNvSpPr>
            <a:spLocks noGrp="1"/>
          </p:cNvSpPr>
          <p:nvPr>
            <p:ph type="sldNum" sz="quarter" idx="10"/>
          </p:nvPr>
        </p:nvSpPr>
        <p:spPr/>
        <p:txBody>
          <a:bodyPr/>
          <a:lstStyle/>
          <a:p>
            <a:fld id="{B22C2C35-9C1B-4CEE-B0D6-7D033AB51D85}" type="slidenum">
              <a:rPr lang="en-US" smtClean="0"/>
              <a:t>8</a:t>
            </a:fld>
            <a:endParaRPr lang="en-US"/>
          </a:p>
        </p:txBody>
      </p:sp>
    </p:spTree>
    <p:extLst>
      <p:ext uri="{BB962C8B-B14F-4D97-AF65-F5344CB8AC3E}">
        <p14:creationId xmlns:p14="http://schemas.microsoft.com/office/powerpoint/2010/main" val="75459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Healthier Generation focuses it’s work around evidence-based best practices of a healthy site.  We use the Healthy Schools Program Framework of Criteria and Assessment which </a:t>
            </a:r>
            <a:r>
              <a:rPr lang="en-US" sz="1200" baseline="0" dirty="0"/>
              <a:t>have been developed by national experts across different organizations including the USDA, the Centers for Disease Control and the School Nutrition Association, that agree “In the ideal world, schools would be doing these things.” The idea is to create a culture where physical activity and good nutrition is the norm, not the exception.</a:t>
            </a:r>
          </a:p>
          <a:p>
            <a:endParaRPr lang="en-US" sz="1200" baseline="0" dirty="0"/>
          </a:p>
          <a:p>
            <a:r>
              <a:rPr lang="en-US" sz="1200" baseline="0" dirty="0"/>
              <a:t>The Healthy Schools Program focuses on 6 Topic Areas:</a:t>
            </a:r>
          </a:p>
          <a:p>
            <a:pPr marL="171450" indent="-171450">
              <a:buFont typeface="Wingdings" panose="05000000000000000000" pitchFamily="2" charset="2"/>
              <a:buChar char="§"/>
            </a:pPr>
            <a:r>
              <a:rPr lang="en-US" sz="1200" baseline="0" dirty="0"/>
              <a:t>Policy &amp; Environment</a:t>
            </a:r>
          </a:p>
          <a:p>
            <a:pPr marL="171450" indent="-171450">
              <a:buFont typeface="Wingdings" panose="05000000000000000000" pitchFamily="2" charset="2"/>
              <a:buChar char="§"/>
            </a:pPr>
            <a:r>
              <a:rPr lang="en-US" sz="1200" baseline="0" dirty="0"/>
              <a:t>Nutrition Services</a:t>
            </a:r>
          </a:p>
          <a:p>
            <a:pPr marL="171450" indent="-171450">
              <a:buFont typeface="Wingdings" panose="05000000000000000000" pitchFamily="2" charset="2"/>
              <a:buChar char="§"/>
            </a:pPr>
            <a:r>
              <a:rPr lang="en-US" sz="1200" baseline="0" dirty="0"/>
              <a:t>Smart Snacks</a:t>
            </a:r>
          </a:p>
          <a:p>
            <a:pPr marL="171450" indent="-171450">
              <a:buFont typeface="Wingdings" panose="05000000000000000000" pitchFamily="2" charset="2"/>
              <a:buChar char="§"/>
            </a:pPr>
            <a:r>
              <a:rPr lang="en-US" sz="1200" baseline="0" dirty="0"/>
              <a:t>Health Education / Physical Education</a:t>
            </a:r>
          </a:p>
          <a:p>
            <a:pPr marL="171450" indent="-171450">
              <a:buFont typeface="Wingdings" panose="05000000000000000000" pitchFamily="2" charset="2"/>
              <a:buChar char="§"/>
            </a:pPr>
            <a:r>
              <a:rPr lang="en-US" sz="1200" baseline="0" dirty="0"/>
              <a:t>Physical Activity</a:t>
            </a:r>
          </a:p>
          <a:p>
            <a:pPr marL="171450" indent="-171450">
              <a:buFont typeface="Wingdings" panose="05000000000000000000" pitchFamily="2" charset="2"/>
              <a:buChar char="§"/>
            </a:pPr>
            <a:r>
              <a:rPr lang="en-US" sz="1200" baseline="0" dirty="0"/>
              <a:t>Employee Wellness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As a school, we decide what we want to focus on and we work to make those small changes year after year.  This isn’t an overnight shift but we will begin to see a lot of progress over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C2C35-9C1B-4CEE-B0D6-7D033AB51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9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37875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Seven">
    <p:spTree>
      <p:nvGrpSpPr>
        <p:cNvPr id="1" name=""/>
        <p:cNvGrpSpPr/>
        <p:nvPr/>
      </p:nvGrpSpPr>
      <p:grpSpPr>
        <a:xfrm>
          <a:off x="0" y="0"/>
          <a:ext cx="0" cy="0"/>
          <a:chOff x="0" y="0"/>
          <a:chExt cx="0" cy="0"/>
        </a:xfrm>
      </p:grpSpPr>
      <p:sp>
        <p:nvSpPr>
          <p:cNvPr id="14" name="Rectangle 13"/>
          <p:cNvSpPr/>
          <p:nvPr userDrawn="1"/>
        </p:nvSpPr>
        <p:spPr>
          <a:xfrm>
            <a:off x="5257800" y="0"/>
            <a:ext cx="6934200" cy="6858000"/>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99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Eight">
    <p:spTree>
      <p:nvGrpSpPr>
        <p:cNvPr id="1" name=""/>
        <p:cNvGrpSpPr/>
        <p:nvPr/>
      </p:nvGrpSpPr>
      <p:grpSpPr>
        <a:xfrm>
          <a:off x="0" y="0"/>
          <a:ext cx="0" cy="0"/>
          <a:chOff x="0" y="0"/>
          <a:chExt cx="0" cy="0"/>
        </a:xfrm>
      </p:grpSpPr>
      <p:sp>
        <p:nvSpPr>
          <p:cNvPr id="14" name="Rectangle 13"/>
          <p:cNvSpPr/>
          <p:nvPr userDrawn="1"/>
        </p:nvSpPr>
        <p:spPr>
          <a:xfrm>
            <a:off x="3505200" y="0"/>
            <a:ext cx="8686800" cy="6858000"/>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2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49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0" y="0"/>
            <a:ext cx="5638800" cy="6858000"/>
          </a:xfrm>
          <a:prstGeom prst="rect">
            <a:avLst/>
          </a:prstGeom>
          <a:ln w="50800">
            <a:noFill/>
          </a:ln>
        </p:spPr>
        <p:txBody>
          <a:bodyPr/>
          <a:lstStyle>
            <a:lvl1pPr marL="0" indent="0" algn="ctr">
              <a:buNone/>
              <a:defRPr sz="1800" baseline="0">
                <a:solidFill>
                  <a:schemeClr val="bg1"/>
                </a:solidFill>
                <a:latin typeface="Arial" charset="0"/>
                <a:ea typeface="Arial" charset="0"/>
                <a:cs typeface="Arial" charset="0"/>
              </a:defRPr>
            </a:lvl1pPr>
          </a:lstStyle>
          <a:p>
            <a:endParaRPr lang="en-US"/>
          </a:p>
          <a:p>
            <a:endParaRPr lang="en-US"/>
          </a:p>
          <a:p>
            <a:endParaRPr lang="en-US"/>
          </a:p>
          <a:p>
            <a:r>
              <a:rPr lang="en-US"/>
              <a:t>Click icon to insert your photo. Then click </a:t>
            </a:r>
            <a:br>
              <a:rPr lang="en-US"/>
            </a:br>
            <a:r>
              <a:rPr lang="en-US"/>
              <a:t>Format (Picture Tools) and select the first </a:t>
            </a:r>
            <a:br>
              <a:rPr lang="en-US"/>
            </a:br>
            <a:r>
              <a:rPr lang="en-US"/>
              <a:t>white picture frame in the </a:t>
            </a:r>
            <a:br>
              <a:rPr lang="en-US"/>
            </a:br>
            <a:r>
              <a:rPr lang="en-US"/>
              <a:t>“Picture Styles” menu.</a:t>
            </a:r>
          </a:p>
        </p:txBody>
      </p:sp>
      <p:sp>
        <p:nvSpPr>
          <p:cNvPr id="7" name="Content Placeholder 6"/>
          <p:cNvSpPr>
            <a:spLocks noGrp="1"/>
          </p:cNvSpPr>
          <p:nvPr>
            <p:ph sz="quarter" idx="11" hasCustomPrompt="1"/>
          </p:nvPr>
        </p:nvSpPr>
        <p:spPr>
          <a:xfrm>
            <a:off x="6477000" y="3962400"/>
            <a:ext cx="4748924" cy="17526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2000" b="0">
                <a:solidFill>
                  <a:schemeClr val="bg1"/>
                </a:solidFill>
                <a:latin typeface="Arial" charset="0"/>
                <a:ea typeface="Arial" charset="0"/>
                <a:cs typeface="Arial" charset="0"/>
              </a:defRPr>
            </a:lvl1pPr>
          </a:lstStyle>
          <a:p>
            <a:pPr lvl="0"/>
            <a:r>
              <a:rPr lang="en-US"/>
              <a:t>Click to edit master text styles</a:t>
            </a:r>
          </a:p>
          <a:p>
            <a:pPr lvl="0"/>
            <a:endParaRPr lang="en-US"/>
          </a:p>
        </p:txBody>
      </p:sp>
      <p:sp>
        <p:nvSpPr>
          <p:cNvPr id="8" name="Content Placeholder 6"/>
          <p:cNvSpPr>
            <a:spLocks noGrp="1"/>
          </p:cNvSpPr>
          <p:nvPr>
            <p:ph sz="quarter" idx="13" hasCustomPrompt="1"/>
          </p:nvPr>
        </p:nvSpPr>
        <p:spPr>
          <a:xfrm>
            <a:off x="6400800" y="2743200"/>
            <a:ext cx="5129923" cy="3810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3200" b="1">
                <a:solidFill>
                  <a:schemeClr val="bg1"/>
                </a:solidFill>
                <a:latin typeface="Arial" charset="0"/>
                <a:ea typeface="Arial" charset="0"/>
                <a:cs typeface="Arial" charset="0"/>
              </a:defRPr>
            </a:lvl1pPr>
          </a:lstStyle>
          <a:p>
            <a:pPr lvl="0"/>
            <a:r>
              <a:rPr lang="en-US"/>
              <a:t>CLICK TO EDIT MASTER TEXT STYLES</a:t>
            </a:r>
          </a:p>
          <a:p>
            <a:pPr lvl="0"/>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9800" y="457200"/>
            <a:ext cx="2590800" cy="1295400"/>
          </a:xfrm>
          <a:prstGeom prst="rect">
            <a:avLst/>
          </a:prstGeom>
        </p:spPr>
      </p:pic>
    </p:spTree>
    <p:extLst>
      <p:ext uri="{BB962C8B-B14F-4D97-AF65-F5344CB8AC3E}">
        <p14:creationId xmlns:p14="http://schemas.microsoft.com/office/powerpoint/2010/main" val="740481729"/>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003AA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24000" y="1371600"/>
            <a:ext cx="4343400" cy="4267200"/>
          </a:xfrm>
          <a:prstGeom prst="rect">
            <a:avLst/>
          </a:prstGeom>
          <a:ln w="50800">
            <a:solidFill>
              <a:schemeClr val="bg1"/>
            </a:solidFill>
          </a:ln>
        </p:spPr>
        <p:txBody>
          <a:bodyPr/>
          <a:lstStyle>
            <a:lvl1pPr marL="0" indent="0" algn="ctr">
              <a:buFontTx/>
              <a:buNone/>
              <a:defRPr sz="1800">
                <a:solidFill>
                  <a:schemeClr val="bg1"/>
                </a:solidFill>
                <a:latin typeface="Arial" charset="0"/>
                <a:ea typeface="Arial" charset="0"/>
                <a:cs typeface="Arial" charset="0"/>
              </a:defRPr>
            </a:lvl1pPr>
          </a:lstStyle>
          <a:p>
            <a:endParaRPr lang="en-US"/>
          </a:p>
          <a:p>
            <a:r>
              <a:rPr lang="en-US"/>
              <a:t>Click icon to insert your photo. </a:t>
            </a:r>
            <a:br>
              <a:rPr lang="en-US"/>
            </a:br>
            <a:r>
              <a:rPr lang="en-US"/>
              <a:t>Then click Format (Picture Tools) </a:t>
            </a:r>
            <a:br>
              <a:rPr lang="en-US"/>
            </a:br>
            <a:r>
              <a:rPr lang="en-US"/>
              <a:t>and select the first white picture </a:t>
            </a:r>
            <a:br>
              <a:rPr lang="en-US"/>
            </a:br>
            <a:r>
              <a:rPr lang="en-US"/>
              <a:t>frame in the “Picture Styles” menu.</a:t>
            </a:r>
          </a:p>
        </p:txBody>
      </p:sp>
      <p:sp>
        <p:nvSpPr>
          <p:cNvPr id="5" name="Content Placeholder 6"/>
          <p:cNvSpPr>
            <a:spLocks noGrp="1"/>
          </p:cNvSpPr>
          <p:nvPr>
            <p:ph sz="quarter" idx="11" hasCustomPrompt="1"/>
          </p:nvPr>
        </p:nvSpPr>
        <p:spPr>
          <a:xfrm>
            <a:off x="6629400" y="3886200"/>
            <a:ext cx="4748924" cy="9144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2000" b="0">
                <a:solidFill>
                  <a:srgbClr val="FF6616"/>
                </a:solidFill>
                <a:latin typeface="Arial" charset="0"/>
                <a:ea typeface="Arial" charset="0"/>
                <a:cs typeface="Arial" charset="0"/>
              </a:defRPr>
            </a:lvl1pPr>
          </a:lstStyle>
          <a:p>
            <a:pPr lvl="0"/>
            <a:r>
              <a:rPr lang="en-US"/>
              <a:t>Click to edit master text styles</a:t>
            </a:r>
          </a:p>
          <a:p>
            <a:pPr lvl="0"/>
            <a:endParaRPr lang="en-US"/>
          </a:p>
        </p:txBody>
      </p:sp>
      <p:sp>
        <p:nvSpPr>
          <p:cNvPr id="7" name="Content Placeholder 6"/>
          <p:cNvSpPr>
            <a:spLocks noGrp="1"/>
          </p:cNvSpPr>
          <p:nvPr>
            <p:ph sz="quarter" idx="12" hasCustomPrompt="1"/>
          </p:nvPr>
        </p:nvSpPr>
        <p:spPr>
          <a:xfrm>
            <a:off x="6629400" y="3352800"/>
            <a:ext cx="5129923" cy="3810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2000" b="1">
                <a:solidFill>
                  <a:srgbClr val="FF6616"/>
                </a:solidFill>
                <a:latin typeface="Arial" charset="0"/>
                <a:ea typeface="Arial" charset="0"/>
                <a:cs typeface="Arial"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60868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0" y="0"/>
            <a:ext cx="4572000" cy="6858000"/>
          </a:xfrm>
          <a:prstGeom prst="rect">
            <a:avLst/>
          </a:prstGeom>
          <a:ln w="50800">
            <a:noFill/>
          </a:ln>
        </p:spPr>
        <p:txBody>
          <a:bodyPr/>
          <a:lstStyle>
            <a:lvl1pPr marL="0" indent="0" algn="ctr">
              <a:buNone/>
              <a:defRPr sz="1800" baseline="0">
                <a:solidFill>
                  <a:schemeClr val="bg1"/>
                </a:solidFill>
                <a:latin typeface="Arial" charset="0"/>
                <a:ea typeface="Arial" charset="0"/>
                <a:cs typeface="Arial" charset="0"/>
              </a:defRPr>
            </a:lvl1pPr>
          </a:lstStyle>
          <a:p>
            <a:endParaRPr lang="en-US"/>
          </a:p>
          <a:p>
            <a:endParaRPr lang="en-US"/>
          </a:p>
          <a:p>
            <a:endParaRPr lang="en-US"/>
          </a:p>
          <a:p>
            <a:r>
              <a:rPr lang="en-US"/>
              <a:t>Click icon to insert your photo. Then click </a:t>
            </a:r>
            <a:br>
              <a:rPr lang="en-US"/>
            </a:br>
            <a:r>
              <a:rPr lang="en-US"/>
              <a:t>Format (Picture Tools) and select the first </a:t>
            </a:r>
            <a:br>
              <a:rPr lang="en-US"/>
            </a:br>
            <a:r>
              <a:rPr lang="en-US"/>
              <a:t>white picture frame in the </a:t>
            </a:r>
            <a:br>
              <a:rPr lang="en-US"/>
            </a:br>
            <a:r>
              <a:rPr lang="en-US"/>
              <a:t>“Picture Styles” menu.</a:t>
            </a:r>
          </a:p>
        </p:txBody>
      </p:sp>
      <p:sp>
        <p:nvSpPr>
          <p:cNvPr id="9" name="Content Placeholder 6"/>
          <p:cNvSpPr>
            <a:spLocks noGrp="1"/>
          </p:cNvSpPr>
          <p:nvPr>
            <p:ph sz="quarter" idx="11"/>
          </p:nvPr>
        </p:nvSpPr>
        <p:spPr>
          <a:xfrm>
            <a:off x="5638800" y="1985168"/>
            <a:ext cx="5579935" cy="4034632"/>
          </a:xfrm>
          <a:prstGeom prst="rect">
            <a:avLst/>
          </a:prstGeom>
        </p:spPr>
        <p:txBody>
          <a:bodyPr vert="horz"/>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chemeClr val="bg1"/>
                </a:solidFill>
                <a:latin typeface="Arial" charset="0"/>
                <a:ea typeface="Arial" charset="0"/>
                <a:cs typeface="Arial" charset="0"/>
              </a:defRPr>
            </a:lvl1pPr>
          </a:lstStyle>
          <a:p>
            <a:pPr lvl="0"/>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0" name="Text Placeholder 2"/>
          <p:cNvSpPr>
            <a:spLocks noGrp="1"/>
          </p:cNvSpPr>
          <p:nvPr>
            <p:ph type="body" sz="quarter" idx="13" hasCustomPrompt="1"/>
          </p:nvPr>
        </p:nvSpPr>
        <p:spPr>
          <a:xfrm>
            <a:off x="4572000" y="669925"/>
            <a:ext cx="7620000" cy="914400"/>
          </a:xfrm>
          <a:prstGeom prst="rect">
            <a:avLst/>
          </a:prstGeom>
        </p:spPr>
        <p:txBody>
          <a:bodyPr/>
          <a:lstStyle>
            <a:lvl1pPr marL="0" indent="0" algn="ctr">
              <a:buNone/>
              <a:defRPr sz="3200">
                <a:solidFill>
                  <a:schemeClr val="accent3"/>
                </a:solidFill>
                <a:latin typeface="Arial Black" panose="020B0A04020102020204" pitchFamily="34" charset="0"/>
              </a:defRPr>
            </a:lvl1pPr>
          </a:lstStyle>
          <a:p>
            <a:pPr lvl="0"/>
            <a:r>
              <a:rPr lang="en-US"/>
              <a:t>Video and Image</a:t>
            </a:r>
          </a:p>
        </p:txBody>
      </p:sp>
    </p:spTree>
    <p:extLst>
      <p:ext uri="{BB962C8B-B14F-4D97-AF65-F5344CB8AC3E}">
        <p14:creationId xmlns:p14="http://schemas.microsoft.com/office/powerpoint/2010/main" val="1703142305"/>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hasCustomPrompt="1"/>
          </p:nvPr>
        </p:nvSpPr>
        <p:spPr>
          <a:xfrm>
            <a:off x="2133600" y="2438400"/>
            <a:ext cx="2133598" cy="2057400"/>
          </a:xfrm>
          <a:prstGeom prst="ellipse">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3" name="Picture Placeholder 7"/>
          <p:cNvSpPr>
            <a:spLocks noGrp="1"/>
          </p:cNvSpPr>
          <p:nvPr>
            <p:ph type="pic" sz="quarter" idx="13" hasCustomPrompt="1"/>
          </p:nvPr>
        </p:nvSpPr>
        <p:spPr>
          <a:xfrm>
            <a:off x="7696200" y="2438400"/>
            <a:ext cx="2133598" cy="2057400"/>
          </a:xfrm>
          <a:prstGeom prst="ellipse">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4" name="Picture Placeholder 7"/>
          <p:cNvSpPr>
            <a:spLocks noGrp="1"/>
          </p:cNvSpPr>
          <p:nvPr>
            <p:ph type="pic" sz="quarter" idx="14" hasCustomPrompt="1"/>
          </p:nvPr>
        </p:nvSpPr>
        <p:spPr>
          <a:xfrm>
            <a:off x="4914900" y="2438400"/>
            <a:ext cx="2133598" cy="2057400"/>
          </a:xfrm>
          <a:prstGeom prst="ellipse">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5" name="Text Placeholder 2"/>
          <p:cNvSpPr>
            <a:spLocks noGrp="1"/>
          </p:cNvSpPr>
          <p:nvPr>
            <p:ph type="body" sz="quarter" idx="18" hasCustomPrompt="1"/>
          </p:nvPr>
        </p:nvSpPr>
        <p:spPr>
          <a:xfrm>
            <a:off x="2247899" y="762000"/>
            <a:ext cx="7467600" cy="914400"/>
          </a:xfrm>
          <a:prstGeom prst="rect">
            <a:avLst/>
          </a:prstGeom>
        </p:spPr>
        <p:txBody>
          <a:bodyPr/>
          <a:lstStyle>
            <a:lvl1pPr marL="0" indent="0" algn="ctr">
              <a:buNone/>
              <a:defRPr sz="4000" baseline="0">
                <a:solidFill>
                  <a:schemeClr val="accent3"/>
                </a:solidFill>
                <a:latin typeface="Arial Black" panose="020B0A04020102020204" pitchFamily="34" charset="0"/>
              </a:defRPr>
            </a:lvl1pPr>
          </a:lstStyle>
          <a:p>
            <a:pPr lvl="0"/>
            <a:r>
              <a:rPr lang="en-US"/>
              <a:t>Display Examples</a:t>
            </a:r>
          </a:p>
        </p:txBody>
      </p:sp>
      <p:sp>
        <p:nvSpPr>
          <p:cNvPr id="16" name="Text Placeholder 2"/>
          <p:cNvSpPr>
            <a:spLocks noGrp="1"/>
          </p:cNvSpPr>
          <p:nvPr>
            <p:ph type="body" sz="quarter" idx="19" hasCustomPrompt="1"/>
          </p:nvPr>
        </p:nvSpPr>
        <p:spPr>
          <a:xfrm>
            <a:off x="1752600" y="4648200"/>
            <a:ext cx="2819400" cy="457200"/>
          </a:xfrm>
          <a:prstGeom prst="rect">
            <a:avLst/>
          </a:prstGeom>
        </p:spPr>
        <p:txBody>
          <a:bodyPr/>
          <a:lstStyle>
            <a:lvl1pPr marL="0" indent="0" algn="ctr">
              <a:buNone/>
              <a:defRPr sz="2000" baseline="0">
                <a:solidFill>
                  <a:schemeClr val="bg1"/>
                </a:solidFill>
                <a:latin typeface="Arial Black" panose="020B0A04020102020204" pitchFamily="34" charset="0"/>
              </a:defRPr>
            </a:lvl1pPr>
          </a:lstStyle>
          <a:p>
            <a:pPr lvl="0"/>
            <a:r>
              <a:rPr lang="en-US"/>
              <a:t>Description</a:t>
            </a:r>
          </a:p>
        </p:txBody>
      </p:sp>
      <p:sp>
        <p:nvSpPr>
          <p:cNvPr id="17" name="Text Placeholder 2"/>
          <p:cNvSpPr>
            <a:spLocks noGrp="1"/>
          </p:cNvSpPr>
          <p:nvPr>
            <p:ph type="body" sz="quarter" idx="20" hasCustomPrompt="1"/>
          </p:nvPr>
        </p:nvSpPr>
        <p:spPr>
          <a:xfrm>
            <a:off x="4572000" y="4648200"/>
            <a:ext cx="2819400" cy="457200"/>
          </a:xfrm>
          <a:prstGeom prst="rect">
            <a:avLst/>
          </a:prstGeom>
        </p:spPr>
        <p:txBody>
          <a:bodyPr/>
          <a:lstStyle>
            <a:lvl1pPr marL="0" indent="0" algn="ctr">
              <a:buNone/>
              <a:defRPr sz="2000" baseline="0">
                <a:solidFill>
                  <a:schemeClr val="bg1"/>
                </a:solidFill>
                <a:latin typeface="Arial Black" panose="020B0A04020102020204" pitchFamily="34" charset="0"/>
              </a:defRPr>
            </a:lvl1pPr>
          </a:lstStyle>
          <a:p>
            <a:pPr lvl="0"/>
            <a:r>
              <a:rPr lang="en-US"/>
              <a:t>Description</a:t>
            </a:r>
          </a:p>
        </p:txBody>
      </p:sp>
      <p:sp>
        <p:nvSpPr>
          <p:cNvPr id="18" name="Text Placeholder 2"/>
          <p:cNvSpPr>
            <a:spLocks noGrp="1"/>
          </p:cNvSpPr>
          <p:nvPr>
            <p:ph type="body" sz="quarter" idx="21" hasCustomPrompt="1"/>
          </p:nvPr>
        </p:nvSpPr>
        <p:spPr>
          <a:xfrm>
            <a:off x="7416799" y="4648200"/>
            <a:ext cx="2819400" cy="457200"/>
          </a:xfrm>
          <a:prstGeom prst="rect">
            <a:avLst/>
          </a:prstGeom>
        </p:spPr>
        <p:txBody>
          <a:bodyPr/>
          <a:lstStyle>
            <a:lvl1pPr marL="0" indent="0" algn="ctr">
              <a:buNone/>
              <a:defRPr sz="2000" baseline="0">
                <a:solidFill>
                  <a:schemeClr val="bg1"/>
                </a:solidFill>
                <a:latin typeface="Arial Black" panose="020B0A04020102020204" pitchFamily="34" charset="0"/>
              </a:defRPr>
            </a:lvl1pPr>
          </a:lstStyle>
          <a:p>
            <a:pPr lvl="0"/>
            <a:r>
              <a:rPr lang="en-US"/>
              <a:t>Description</a:t>
            </a:r>
          </a:p>
        </p:txBody>
      </p:sp>
    </p:spTree>
    <p:extLst>
      <p:ext uri="{BB962C8B-B14F-4D97-AF65-F5344CB8AC3E}">
        <p14:creationId xmlns:p14="http://schemas.microsoft.com/office/powerpoint/2010/main" val="90318927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hasCustomPrompt="1"/>
          </p:nvPr>
        </p:nvSpPr>
        <p:spPr>
          <a:xfrm>
            <a:off x="2603500" y="16002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8" name="Picture Placeholder 7"/>
          <p:cNvSpPr>
            <a:spLocks noGrp="1"/>
          </p:cNvSpPr>
          <p:nvPr>
            <p:ph type="pic" sz="quarter" idx="13" hasCustomPrompt="1"/>
          </p:nvPr>
        </p:nvSpPr>
        <p:spPr>
          <a:xfrm>
            <a:off x="4965700" y="16002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9" name="Picture Placeholder 7"/>
          <p:cNvSpPr>
            <a:spLocks noGrp="1"/>
          </p:cNvSpPr>
          <p:nvPr>
            <p:ph type="pic" sz="quarter" idx="14" hasCustomPrompt="1"/>
          </p:nvPr>
        </p:nvSpPr>
        <p:spPr>
          <a:xfrm>
            <a:off x="7327900" y="16002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0" name="Picture Placeholder 7"/>
          <p:cNvSpPr>
            <a:spLocks noGrp="1"/>
          </p:cNvSpPr>
          <p:nvPr>
            <p:ph type="pic" sz="quarter" idx="15" hasCustomPrompt="1"/>
          </p:nvPr>
        </p:nvSpPr>
        <p:spPr>
          <a:xfrm>
            <a:off x="2590800" y="38735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1" name="Picture Placeholder 7"/>
          <p:cNvSpPr>
            <a:spLocks noGrp="1"/>
          </p:cNvSpPr>
          <p:nvPr>
            <p:ph type="pic" sz="quarter" idx="16" hasCustomPrompt="1"/>
          </p:nvPr>
        </p:nvSpPr>
        <p:spPr>
          <a:xfrm>
            <a:off x="4965700" y="38735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2" name="Picture Placeholder 7"/>
          <p:cNvSpPr>
            <a:spLocks noGrp="1"/>
          </p:cNvSpPr>
          <p:nvPr>
            <p:ph type="pic" sz="quarter" idx="17" hasCustomPrompt="1"/>
          </p:nvPr>
        </p:nvSpPr>
        <p:spPr>
          <a:xfrm>
            <a:off x="7327900" y="38735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3" name="Text Placeholder 2"/>
          <p:cNvSpPr>
            <a:spLocks noGrp="1"/>
          </p:cNvSpPr>
          <p:nvPr>
            <p:ph type="body" sz="quarter" idx="18" hasCustomPrompt="1"/>
          </p:nvPr>
        </p:nvSpPr>
        <p:spPr>
          <a:xfrm>
            <a:off x="2298699" y="577850"/>
            <a:ext cx="7467600" cy="914400"/>
          </a:xfrm>
          <a:prstGeom prst="rect">
            <a:avLst/>
          </a:prstGeom>
        </p:spPr>
        <p:txBody>
          <a:bodyPr/>
          <a:lstStyle>
            <a:lvl1pPr marL="0" indent="0" algn="ctr">
              <a:buNone/>
              <a:defRPr sz="4000" baseline="0">
                <a:solidFill>
                  <a:schemeClr val="accent3"/>
                </a:solidFill>
                <a:latin typeface="Arial Black" panose="020B0A04020102020204" pitchFamily="34" charset="0"/>
              </a:defRPr>
            </a:lvl1pPr>
          </a:lstStyle>
          <a:p>
            <a:pPr lvl="0"/>
            <a:r>
              <a:rPr lang="en-US"/>
              <a:t>Display Examples</a:t>
            </a:r>
          </a:p>
        </p:txBody>
      </p:sp>
    </p:spTree>
    <p:extLst>
      <p:ext uri="{BB962C8B-B14F-4D97-AF65-F5344CB8AC3E}">
        <p14:creationId xmlns:p14="http://schemas.microsoft.com/office/powerpoint/2010/main" val="1487677508"/>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1225653" y="1597025"/>
            <a:ext cx="5579935" cy="4522788"/>
          </a:xfrm>
          <a:prstGeom prst="rect">
            <a:avLst/>
          </a:prstGeom>
        </p:spPr>
        <p:txBody>
          <a:bodyPr vert="horz"/>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solidFill>
                  <a:schemeClr val="bg1"/>
                </a:solidFill>
                <a:latin typeface="Arial" charset="0"/>
                <a:ea typeface="Arial" charset="0"/>
                <a:cs typeface="Arial" charset="0"/>
              </a:defRPr>
            </a:lvl1pPr>
          </a:lstStyle>
          <a:p>
            <a:pPr lvl="0"/>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6" name="Picture Placeholder 7"/>
          <p:cNvSpPr>
            <a:spLocks noGrp="1"/>
          </p:cNvSpPr>
          <p:nvPr>
            <p:ph type="pic" sz="quarter" idx="12" hasCustomPrompt="1"/>
          </p:nvPr>
        </p:nvSpPr>
        <p:spPr>
          <a:xfrm>
            <a:off x="7639153" y="2045303"/>
            <a:ext cx="3194051" cy="2992438"/>
          </a:xfrm>
          <a:prstGeom prst="rect">
            <a:avLst/>
          </a:prstGeom>
          <a:ln w="50800">
            <a:solidFill>
              <a:schemeClr val="bg1"/>
            </a:solidFill>
          </a:ln>
        </p:spPr>
        <p:txBody>
          <a:bodyPr/>
          <a:lstStyle>
            <a:lvl1pPr marL="0" indent="0" algn="ctr">
              <a:buNone/>
              <a:defRPr sz="15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3" name="Text Placeholder 2"/>
          <p:cNvSpPr>
            <a:spLocks noGrp="1"/>
          </p:cNvSpPr>
          <p:nvPr>
            <p:ph type="body" sz="quarter" idx="13" hasCustomPrompt="1"/>
          </p:nvPr>
        </p:nvSpPr>
        <p:spPr>
          <a:xfrm>
            <a:off x="2590800" y="669925"/>
            <a:ext cx="7467600" cy="914400"/>
          </a:xfrm>
          <a:prstGeom prst="rect">
            <a:avLst/>
          </a:prstGeom>
        </p:spPr>
        <p:txBody>
          <a:bodyPr/>
          <a:lstStyle>
            <a:lvl1pPr marL="0" indent="0" algn="ctr">
              <a:buNone/>
              <a:defRPr sz="4000">
                <a:solidFill>
                  <a:schemeClr val="accent3"/>
                </a:solidFill>
                <a:latin typeface="Arial Black" panose="020B0A04020102020204" pitchFamily="34" charset="0"/>
              </a:defRPr>
            </a:lvl1pPr>
          </a:lstStyle>
          <a:p>
            <a:pPr lvl="0"/>
            <a:r>
              <a:rPr lang="en-US"/>
              <a:t>Video and Image</a:t>
            </a:r>
          </a:p>
        </p:txBody>
      </p:sp>
    </p:spTree>
    <p:extLst>
      <p:ext uri="{BB962C8B-B14F-4D97-AF65-F5344CB8AC3E}">
        <p14:creationId xmlns:p14="http://schemas.microsoft.com/office/powerpoint/2010/main" val="243774935"/>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42452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hort 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06400" y="484095"/>
            <a:ext cx="11379200" cy="696913"/>
          </a:xfrm>
          <a:prstGeom prst="rect">
            <a:avLst/>
          </a:prstGeom>
        </p:spPr>
        <p:txBody>
          <a:bodyPr/>
          <a:lstStyle>
            <a:lvl1pPr marL="0" indent="0" algn="ctr">
              <a:buNone/>
              <a:defRPr lang="en-US" sz="3500" kern="1200" baseline="0" dirty="0" smtClean="0">
                <a:solidFill>
                  <a:schemeClr val="accent5"/>
                </a:solidFill>
                <a:latin typeface="Arial Black" panose="020B0A04020102020204" pitchFamily="34" charset="0"/>
                <a:ea typeface="+mj-ea"/>
                <a:cs typeface="+mj-cs"/>
              </a:defRPr>
            </a:lvl1pPr>
          </a:lstStyle>
          <a:p>
            <a:pPr lvl="0"/>
            <a:r>
              <a:rPr lang="en-US"/>
              <a:t>Slide Title or Topic</a:t>
            </a:r>
          </a:p>
        </p:txBody>
      </p:sp>
      <p:sp>
        <p:nvSpPr>
          <p:cNvPr id="6" name="Picture Placeholder 7"/>
          <p:cNvSpPr>
            <a:spLocks noGrp="1"/>
          </p:cNvSpPr>
          <p:nvPr>
            <p:ph type="pic" sz="quarter" idx="12" hasCustomPrompt="1"/>
          </p:nvPr>
        </p:nvSpPr>
        <p:spPr>
          <a:xfrm>
            <a:off x="7639153" y="2045303"/>
            <a:ext cx="3194051" cy="2992438"/>
          </a:xfrm>
          <a:prstGeom prst="rect">
            <a:avLst/>
          </a:prstGeom>
          <a:ln w="50800">
            <a:solidFill>
              <a:schemeClr val="bg1"/>
            </a:solidFill>
          </a:ln>
        </p:spPr>
        <p:txBody>
          <a:bodyPr/>
          <a:lstStyle>
            <a:lvl1pPr marL="0" indent="0" algn="ctr">
              <a:buNone/>
              <a:defRPr sz="1400" baseline="0">
                <a:solidFill>
                  <a:srgbClr val="404040"/>
                </a:solidFill>
              </a:defRPr>
            </a:lvl1pPr>
          </a:lstStyle>
          <a:p>
            <a:r>
              <a:rPr lang="en-US"/>
              <a:t>Click icon to insert your photo. Then click Format (Picture Tools) and select the first white picture frame in the “Picture Styles” menu.</a:t>
            </a:r>
          </a:p>
        </p:txBody>
      </p:sp>
      <p:sp>
        <p:nvSpPr>
          <p:cNvPr id="4" name="Media Placeholder 3"/>
          <p:cNvSpPr>
            <a:spLocks noGrp="1"/>
          </p:cNvSpPr>
          <p:nvPr>
            <p:ph type="media" sz="quarter" idx="13"/>
          </p:nvPr>
        </p:nvSpPr>
        <p:spPr>
          <a:xfrm>
            <a:off x="1524000" y="1600200"/>
            <a:ext cx="5638800" cy="4114800"/>
          </a:xfrm>
          <a:prstGeom prst="rect">
            <a:avLst/>
          </a:prstGeom>
        </p:spPr>
        <p:txBody>
          <a:bodyPr/>
          <a:lstStyle>
            <a:lvl1pPr>
              <a:defRPr>
                <a:latin typeface="Arial Black" panose="020B0A04020102020204" pitchFamily="34" charset="0"/>
              </a:defRPr>
            </a:lvl1pPr>
          </a:lstStyle>
          <a:p>
            <a:r>
              <a:rPr lang="en-US"/>
              <a:t>Click icon to add media</a:t>
            </a:r>
          </a:p>
        </p:txBody>
      </p:sp>
    </p:spTree>
    <p:extLst>
      <p:ext uri="{BB962C8B-B14F-4D97-AF65-F5344CB8AC3E}">
        <p14:creationId xmlns:p14="http://schemas.microsoft.com/office/powerpoint/2010/main" val="293880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1225653" y="1597025"/>
            <a:ext cx="5579935" cy="4522788"/>
          </a:xfrm>
          <a:prstGeom prst="rect">
            <a:avLst/>
          </a:prstGeom>
        </p:spPr>
        <p:txBody>
          <a:bodyPr vert="horz"/>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solidFill>
                  <a:schemeClr val="bg1"/>
                </a:solidFill>
                <a:latin typeface="Arial" charset="0"/>
                <a:ea typeface="Arial" charset="0"/>
                <a:cs typeface="Arial" charset="0"/>
              </a:defRPr>
            </a:lvl1pPr>
          </a:lstStyle>
          <a:p>
            <a:pPr lvl="0"/>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6" name="Picture Placeholder 7"/>
          <p:cNvSpPr>
            <a:spLocks noGrp="1"/>
          </p:cNvSpPr>
          <p:nvPr>
            <p:ph type="pic" sz="quarter" idx="12" hasCustomPrompt="1"/>
          </p:nvPr>
        </p:nvSpPr>
        <p:spPr>
          <a:xfrm>
            <a:off x="7639153" y="2045303"/>
            <a:ext cx="3194051" cy="2992438"/>
          </a:xfrm>
          <a:prstGeom prst="rect">
            <a:avLst/>
          </a:prstGeom>
          <a:ln w="50800">
            <a:solidFill>
              <a:schemeClr val="bg1"/>
            </a:solidFill>
          </a:ln>
        </p:spPr>
        <p:txBody>
          <a:bodyPr/>
          <a:lstStyle>
            <a:lvl1pPr marL="0" indent="0" algn="ctr">
              <a:buNone/>
              <a:defRPr sz="15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3" name="Text Placeholder 2"/>
          <p:cNvSpPr>
            <a:spLocks noGrp="1"/>
          </p:cNvSpPr>
          <p:nvPr>
            <p:ph type="body" sz="quarter" idx="13" hasCustomPrompt="1"/>
          </p:nvPr>
        </p:nvSpPr>
        <p:spPr>
          <a:xfrm>
            <a:off x="2590800" y="669925"/>
            <a:ext cx="7467600" cy="914400"/>
          </a:xfrm>
          <a:prstGeom prst="rect">
            <a:avLst/>
          </a:prstGeom>
        </p:spPr>
        <p:txBody>
          <a:bodyPr/>
          <a:lstStyle>
            <a:lvl1pPr marL="0" indent="0" algn="ctr">
              <a:buNone/>
              <a:defRPr sz="4000">
                <a:solidFill>
                  <a:schemeClr val="accent3"/>
                </a:solidFill>
                <a:latin typeface="Arial Black" panose="020B0A04020102020204" pitchFamily="34" charset="0"/>
              </a:defRPr>
            </a:lvl1pPr>
          </a:lstStyle>
          <a:p>
            <a:pPr lvl="0"/>
            <a:r>
              <a:rPr lang="en-US"/>
              <a:t>Video and Image</a:t>
            </a:r>
          </a:p>
        </p:txBody>
      </p:sp>
    </p:spTree>
    <p:extLst>
      <p:ext uri="{BB962C8B-B14F-4D97-AF65-F5344CB8AC3E}">
        <p14:creationId xmlns:p14="http://schemas.microsoft.com/office/powerpoint/2010/main" val="2996360325"/>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0" y="0"/>
            <a:ext cx="5638800" cy="6858000"/>
          </a:xfrm>
          <a:prstGeom prst="rect">
            <a:avLst/>
          </a:prstGeom>
          <a:ln w="50800">
            <a:noFill/>
          </a:ln>
        </p:spPr>
        <p:txBody>
          <a:bodyPr/>
          <a:lstStyle>
            <a:lvl1pPr marL="0" indent="0" algn="ctr">
              <a:buNone/>
              <a:defRPr sz="1800" baseline="0">
                <a:solidFill>
                  <a:schemeClr val="bg1"/>
                </a:solidFill>
                <a:latin typeface="Arial" charset="0"/>
                <a:ea typeface="Arial" charset="0"/>
                <a:cs typeface="Arial" charset="0"/>
              </a:defRPr>
            </a:lvl1pPr>
          </a:lstStyle>
          <a:p>
            <a:endParaRPr lang="en-US"/>
          </a:p>
          <a:p>
            <a:endParaRPr lang="en-US"/>
          </a:p>
          <a:p>
            <a:endParaRPr lang="en-US"/>
          </a:p>
          <a:p>
            <a:r>
              <a:rPr lang="en-US"/>
              <a:t>Click icon to insert your photo. Then click </a:t>
            </a:r>
            <a:br>
              <a:rPr lang="en-US"/>
            </a:br>
            <a:r>
              <a:rPr lang="en-US"/>
              <a:t>Format (Picture Tools) and select the first </a:t>
            </a:r>
            <a:br>
              <a:rPr lang="en-US"/>
            </a:br>
            <a:r>
              <a:rPr lang="en-US"/>
              <a:t>white picture frame in the </a:t>
            </a:r>
            <a:br>
              <a:rPr lang="en-US"/>
            </a:br>
            <a:r>
              <a:rPr lang="en-US"/>
              <a:t>“Picture Styles” menu.</a:t>
            </a:r>
          </a:p>
        </p:txBody>
      </p:sp>
      <p:sp>
        <p:nvSpPr>
          <p:cNvPr id="7" name="Content Placeholder 6"/>
          <p:cNvSpPr>
            <a:spLocks noGrp="1"/>
          </p:cNvSpPr>
          <p:nvPr>
            <p:ph sz="quarter" idx="11" hasCustomPrompt="1"/>
          </p:nvPr>
        </p:nvSpPr>
        <p:spPr>
          <a:xfrm>
            <a:off x="6477000" y="3962400"/>
            <a:ext cx="4748924" cy="17526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2000" b="0">
                <a:solidFill>
                  <a:schemeClr val="bg1"/>
                </a:solidFill>
                <a:latin typeface="Arial" charset="0"/>
                <a:ea typeface="Arial" charset="0"/>
                <a:cs typeface="Arial" charset="0"/>
              </a:defRPr>
            </a:lvl1pPr>
          </a:lstStyle>
          <a:p>
            <a:pPr lvl="0"/>
            <a:r>
              <a:rPr lang="en-US"/>
              <a:t>Click to edit master text styles</a:t>
            </a:r>
          </a:p>
          <a:p>
            <a:pPr lvl="0"/>
            <a:endParaRPr lang="en-US"/>
          </a:p>
        </p:txBody>
      </p:sp>
      <p:sp>
        <p:nvSpPr>
          <p:cNvPr id="8" name="Content Placeholder 6"/>
          <p:cNvSpPr>
            <a:spLocks noGrp="1"/>
          </p:cNvSpPr>
          <p:nvPr>
            <p:ph sz="quarter" idx="13" hasCustomPrompt="1"/>
          </p:nvPr>
        </p:nvSpPr>
        <p:spPr>
          <a:xfrm>
            <a:off x="6400800" y="2743200"/>
            <a:ext cx="5129923" cy="3810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3200" b="1">
                <a:solidFill>
                  <a:schemeClr val="bg1"/>
                </a:solidFill>
                <a:latin typeface="Arial" charset="0"/>
                <a:ea typeface="Arial" charset="0"/>
                <a:cs typeface="Arial" charset="0"/>
              </a:defRPr>
            </a:lvl1pPr>
          </a:lstStyle>
          <a:p>
            <a:pPr lvl="0"/>
            <a:r>
              <a:rPr lang="en-US"/>
              <a:t>CLICK TO EDIT MASTER TEXT STYLES</a:t>
            </a:r>
          </a:p>
          <a:p>
            <a:pPr lvl="0"/>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9800" y="457200"/>
            <a:ext cx="2590800" cy="1295400"/>
          </a:xfrm>
          <a:prstGeom prst="rect">
            <a:avLst/>
          </a:prstGeom>
        </p:spPr>
      </p:pic>
    </p:spTree>
    <p:extLst>
      <p:ext uri="{BB962C8B-B14F-4D97-AF65-F5344CB8AC3E}">
        <p14:creationId xmlns:p14="http://schemas.microsoft.com/office/powerpoint/2010/main" val="1353341671"/>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0" y="0"/>
            <a:ext cx="4572000" cy="6858000"/>
          </a:xfrm>
          <a:prstGeom prst="rect">
            <a:avLst/>
          </a:prstGeom>
          <a:ln w="50800">
            <a:noFill/>
          </a:ln>
        </p:spPr>
        <p:txBody>
          <a:bodyPr/>
          <a:lstStyle>
            <a:lvl1pPr marL="0" indent="0" algn="ctr">
              <a:buNone/>
              <a:defRPr sz="1800" baseline="0">
                <a:solidFill>
                  <a:schemeClr val="bg1"/>
                </a:solidFill>
                <a:latin typeface="Arial" charset="0"/>
                <a:ea typeface="Arial" charset="0"/>
                <a:cs typeface="Arial" charset="0"/>
              </a:defRPr>
            </a:lvl1pPr>
          </a:lstStyle>
          <a:p>
            <a:endParaRPr lang="en-US"/>
          </a:p>
          <a:p>
            <a:endParaRPr lang="en-US"/>
          </a:p>
          <a:p>
            <a:endParaRPr lang="en-US"/>
          </a:p>
          <a:p>
            <a:r>
              <a:rPr lang="en-US"/>
              <a:t>Click icon to insert your photo. Then click </a:t>
            </a:r>
            <a:br>
              <a:rPr lang="en-US"/>
            </a:br>
            <a:r>
              <a:rPr lang="en-US"/>
              <a:t>Format (Picture </a:t>
            </a:r>
            <a:r>
              <a:rPr lang="en-US" err="1"/>
              <a:t>Toaols</a:t>
            </a:r>
            <a:r>
              <a:rPr lang="en-US"/>
              <a:t>) and select the first </a:t>
            </a:r>
            <a:br>
              <a:rPr lang="en-US"/>
            </a:br>
            <a:r>
              <a:rPr lang="en-US"/>
              <a:t>white picture frame in the </a:t>
            </a:r>
            <a:br>
              <a:rPr lang="en-US"/>
            </a:br>
            <a:r>
              <a:rPr lang="en-US"/>
              <a:t>“Picture Styles” menu.</a:t>
            </a:r>
          </a:p>
        </p:txBody>
      </p:sp>
      <p:sp>
        <p:nvSpPr>
          <p:cNvPr id="9" name="Content Placeholder 6"/>
          <p:cNvSpPr>
            <a:spLocks noGrp="1"/>
          </p:cNvSpPr>
          <p:nvPr>
            <p:ph sz="quarter" idx="11"/>
          </p:nvPr>
        </p:nvSpPr>
        <p:spPr>
          <a:xfrm>
            <a:off x="5638800" y="1985168"/>
            <a:ext cx="5579935" cy="4034632"/>
          </a:xfrm>
          <a:prstGeom prst="rect">
            <a:avLst/>
          </a:prstGeom>
        </p:spPr>
        <p:txBody>
          <a:bodyPr vert="horz"/>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chemeClr val="bg1"/>
                </a:solidFill>
                <a:latin typeface="Arial" charset="0"/>
                <a:ea typeface="Arial" charset="0"/>
                <a:cs typeface="Arial" charset="0"/>
              </a:defRPr>
            </a:lvl1pPr>
          </a:lstStyle>
          <a:p>
            <a:pPr lvl="0"/>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0" name="Text Placeholder 2"/>
          <p:cNvSpPr>
            <a:spLocks noGrp="1"/>
          </p:cNvSpPr>
          <p:nvPr>
            <p:ph type="body" sz="quarter" idx="13" hasCustomPrompt="1"/>
          </p:nvPr>
        </p:nvSpPr>
        <p:spPr>
          <a:xfrm>
            <a:off x="4572000" y="669925"/>
            <a:ext cx="7620000" cy="914400"/>
          </a:xfrm>
          <a:prstGeom prst="rect">
            <a:avLst/>
          </a:prstGeom>
        </p:spPr>
        <p:txBody>
          <a:bodyPr/>
          <a:lstStyle>
            <a:lvl1pPr marL="0" indent="0" algn="ctr">
              <a:buNone/>
              <a:defRPr sz="3200">
                <a:solidFill>
                  <a:schemeClr val="accent3"/>
                </a:solidFill>
                <a:latin typeface="Arial Black" panose="020B0A04020102020204" pitchFamily="34" charset="0"/>
              </a:defRPr>
            </a:lvl1pPr>
          </a:lstStyle>
          <a:p>
            <a:pPr lvl="0"/>
            <a:r>
              <a:rPr lang="en-US"/>
              <a:t>Video and Image</a:t>
            </a:r>
          </a:p>
        </p:txBody>
      </p:sp>
    </p:spTree>
    <p:extLst>
      <p:ext uri="{BB962C8B-B14F-4D97-AF65-F5344CB8AC3E}">
        <p14:creationId xmlns:p14="http://schemas.microsoft.com/office/powerpoint/2010/main" val="1887802154"/>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AA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24000" y="1371600"/>
            <a:ext cx="4343400" cy="4267200"/>
          </a:xfrm>
          <a:prstGeom prst="rect">
            <a:avLst/>
          </a:prstGeom>
          <a:ln w="50800">
            <a:solidFill>
              <a:schemeClr val="bg1"/>
            </a:solidFill>
          </a:ln>
        </p:spPr>
        <p:txBody>
          <a:bodyPr/>
          <a:lstStyle>
            <a:lvl1pPr marL="0" indent="0" algn="ctr">
              <a:buFontTx/>
              <a:buNone/>
              <a:defRPr sz="1800">
                <a:solidFill>
                  <a:schemeClr val="bg1"/>
                </a:solidFill>
                <a:latin typeface="Arial" charset="0"/>
                <a:ea typeface="Arial" charset="0"/>
                <a:cs typeface="Arial" charset="0"/>
              </a:defRPr>
            </a:lvl1pPr>
          </a:lstStyle>
          <a:p>
            <a:endParaRPr lang="en-US"/>
          </a:p>
          <a:p>
            <a:r>
              <a:rPr lang="en-US"/>
              <a:t>Click icon to insert your photo. </a:t>
            </a:r>
            <a:br>
              <a:rPr lang="en-US"/>
            </a:br>
            <a:r>
              <a:rPr lang="en-US"/>
              <a:t>Then click Format (Picture Tools) </a:t>
            </a:r>
            <a:br>
              <a:rPr lang="en-US"/>
            </a:br>
            <a:r>
              <a:rPr lang="en-US"/>
              <a:t>and select the first white picture </a:t>
            </a:r>
            <a:br>
              <a:rPr lang="en-US"/>
            </a:br>
            <a:r>
              <a:rPr lang="en-US"/>
              <a:t>frame in the “Picture Styles” menu.</a:t>
            </a:r>
          </a:p>
        </p:txBody>
      </p:sp>
      <p:sp>
        <p:nvSpPr>
          <p:cNvPr id="5" name="Content Placeholder 6"/>
          <p:cNvSpPr>
            <a:spLocks noGrp="1"/>
          </p:cNvSpPr>
          <p:nvPr>
            <p:ph sz="quarter" idx="11" hasCustomPrompt="1"/>
          </p:nvPr>
        </p:nvSpPr>
        <p:spPr>
          <a:xfrm>
            <a:off x="6629400" y="3886200"/>
            <a:ext cx="4748924" cy="9144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2000" b="0">
                <a:solidFill>
                  <a:srgbClr val="FF6616"/>
                </a:solidFill>
                <a:latin typeface="Arial" charset="0"/>
                <a:ea typeface="Arial" charset="0"/>
                <a:cs typeface="Arial" charset="0"/>
              </a:defRPr>
            </a:lvl1pPr>
          </a:lstStyle>
          <a:p>
            <a:pPr lvl="0"/>
            <a:r>
              <a:rPr lang="en-US"/>
              <a:t>Click to edit master text styles</a:t>
            </a:r>
          </a:p>
          <a:p>
            <a:pPr lvl="0"/>
            <a:endParaRPr lang="en-US"/>
          </a:p>
        </p:txBody>
      </p:sp>
      <p:sp>
        <p:nvSpPr>
          <p:cNvPr id="7" name="Content Placeholder 6"/>
          <p:cNvSpPr>
            <a:spLocks noGrp="1"/>
          </p:cNvSpPr>
          <p:nvPr>
            <p:ph sz="quarter" idx="12" hasCustomPrompt="1"/>
          </p:nvPr>
        </p:nvSpPr>
        <p:spPr>
          <a:xfrm>
            <a:off x="6629400" y="3352800"/>
            <a:ext cx="5129923" cy="381000"/>
          </a:xfrm>
          <a:prstGeom prst="rect">
            <a:avLst/>
          </a:prstGeom>
        </p:spPr>
        <p:txBody>
          <a:bodyPr vert="horz"/>
          <a:lstStyle>
            <a:lvl1pPr marL="0" marR="0" indent="0" algn="l" defTabSz="914400" rtl="0" eaLnBrk="1" fontAlgn="auto" latinLnBrk="0" hangingPunct="1">
              <a:lnSpc>
                <a:spcPct val="100000"/>
              </a:lnSpc>
              <a:spcBef>
                <a:spcPct val="20000"/>
              </a:spcBef>
              <a:spcAft>
                <a:spcPts val="0"/>
              </a:spcAft>
              <a:buClrTx/>
              <a:buSzTx/>
              <a:buFontTx/>
              <a:buNone/>
              <a:tabLst/>
              <a:defRPr sz="2000" b="1">
                <a:solidFill>
                  <a:srgbClr val="FF6616"/>
                </a:solidFill>
                <a:latin typeface="Arial" charset="0"/>
                <a:ea typeface="Arial" charset="0"/>
                <a:cs typeface="Arial"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69751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hasCustomPrompt="1"/>
          </p:nvPr>
        </p:nvSpPr>
        <p:spPr>
          <a:xfrm>
            <a:off x="2603500" y="16002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8" name="Picture Placeholder 7"/>
          <p:cNvSpPr>
            <a:spLocks noGrp="1"/>
          </p:cNvSpPr>
          <p:nvPr>
            <p:ph type="pic" sz="quarter" idx="13" hasCustomPrompt="1"/>
          </p:nvPr>
        </p:nvSpPr>
        <p:spPr>
          <a:xfrm>
            <a:off x="4965700" y="16002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9" name="Picture Placeholder 7"/>
          <p:cNvSpPr>
            <a:spLocks noGrp="1"/>
          </p:cNvSpPr>
          <p:nvPr>
            <p:ph type="pic" sz="quarter" idx="14" hasCustomPrompt="1"/>
          </p:nvPr>
        </p:nvSpPr>
        <p:spPr>
          <a:xfrm>
            <a:off x="7327900" y="16002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0" name="Picture Placeholder 7"/>
          <p:cNvSpPr>
            <a:spLocks noGrp="1"/>
          </p:cNvSpPr>
          <p:nvPr>
            <p:ph type="pic" sz="quarter" idx="15" hasCustomPrompt="1"/>
          </p:nvPr>
        </p:nvSpPr>
        <p:spPr>
          <a:xfrm>
            <a:off x="2590800" y="38735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1" name="Picture Placeholder 7"/>
          <p:cNvSpPr>
            <a:spLocks noGrp="1"/>
          </p:cNvSpPr>
          <p:nvPr>
            <p:ph type="pic" sz="quarter" idx="16" hasCustomPrompt="1"/>
          </p:nvPr>
        </p:nvSpPr>
        <p:spPr>
          <a:xfrm>
            <a:off x="4965700" y="38735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2" name="Picture Placeholder 7"/>
          <p:cNvSpPr>
            <a:spLocks noGrp="1"/>
          </p:cNvSpPr>
          <p:nvPr>
            <p:ph type="pic" sz="quarter" idx="17" hasCustomPrompt="1"/>
          </p:nvPr>
        </p:nvSpPr>
        <p:spPr>
          <a:xfrm>
            <a:off x="7327900" y="3873500"/>
            <a:ext cx="2133598" cy="2057400"/>
          </a:xfrm>
          <a:prstGeom prst="rect">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3" name="Text Placeholder 2"/>
          <p:cNvSpPr>
            <a:spLocks noGrp="1"/>
          </p:cNvSpPr>
          <p:nvPr>
            <p:ph type="body" sz="quarter" idx="18" hasCustomPrompt="1"/>
          </p:nvPr>
        </p:nvSpPr>
        <p:spPr>
          <a:xfrm>
            <a:off x="2298699" y="577850"/>
            <a:ext cx="7467600" cy="914400"/>
          </a:xfrm>
          <a:prstGeom prst="rect">
            <a:avLst/>
          </a:prstGeom>
        </p:spPr>
        <p:txBody>
          <a:bodyPr/>
          <a:lstStyle>
            <a:lvl1pPr marL="0" indent="0" algn="ctr">
              <a:buNone/>
              <a:defRPr sz="4000" baseline="0">
                <a:solidFill>
                  <a:schemeClr val="accent3"/>
                </a:solidFill>
                <a:latin typeface="Arial Black" panose="020B0A04020102020204" pitchFamily="34" charset="0"/>
              </a:defRPr>
            </a:lvl1pPr>
          </a:lstStyle>
          <a:p>
            <a:pPr lvl="0"/>
            <a:r>
              <a:rPr lang="en-US"/>
              <a:t>Display Examples</a:t>
            </a:r>
          </a:p>
        </p:txBody>
      </p:sp>
    </p:spTree>
    <p:extLst>
      <p:ext uri="{BB962C8B-B14F-4D97-AF65-F5344CB8AC3E}">
        <p14:creationId xmlns:p14="http://schemas.microsoft.com/office/powerpoint/2010/main" val="2197416787"/>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accent1"/>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hasCustomPrompt="1"/>
          </p:nvPr>
        </p:nvSpPr>
        <p:spPr>
          <a:xfrm>
            <a:off x="2133600" y="2438400"/>
            <a:ext cx="2133598" cy="2057400"/>
          </a:xfrm>
          <a:prstGeom prst="ellipse">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3" name="Picture Placeholder 7"/>
          <p:cNvSpPr>
            <a:spLocks noGrp="1"/>
          </p:cNvSpPr>
          <p:nvPr>
            <p:ph type="pic" sz="quarter" idx="13" hasCustomPrompt="1"/>
          </p:nvPr>
        </p:nvSpPr>
        <p:spPr>
          <a:xfrm>
            <a:off x="7696200" y="2438400"/>
            <a:ext cx="2133598" cy="2057400"/>
          </a:xfrm>
          <a:prstGeom prst="ellipse">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4" name="Picture Placeholder 7"/>
          <p:cNvSpPr>
            <a:spLocks noGrp="1"/>
          </p:cNvSpPr>
          <p:nvPr>
            <p:ph type="pic" sz="quarter" idx="14" hasCustomPrompt="1"/>
          </p:nvPr>
        </p:nvSpPr>
        <p:spPr>
          <a:xfrm>
            <a:off x="4914900" y="2438400"/>
            <a:ext cx="2133598" cy="2057400"/>
          </a:xfrm>
          <a:prstGeom prst="ellipse">
            <a:avLst/>
          </a:prstGeom>
          <a:ln w="50800">
            <a:solidFill>
              <a:schemeClr val="bg1"/>
            </a:solidFill>
          </a:ln>
        </p:spPr>
        <p:txBody>
          <a:bodyPr/>
          <a:lstStyle>
            <a:lvl1pPr marL="0" indent="0" algn="ctr">
              <a:buNone/>
              <a:defRPr sz="1400" baseline="0">
                <a:solidFill>
                  <a:schemeClr val="bg1"/>
                </a:solidFill>
                <a:latin typeface="Arial" charset="0"/>
                <a:ea typeface="Arial" charset="0"/>
                <a:cs typeface="Arial" charset="0"/>
              </a:defRPr>
            </a:lvl1pPr>
          </a:lstStyle>
          <a:p>
            <a:r>
              <a:rPr lang="en-US"/>
              <a:t>Click icon to insert your photo. Then click Format (Picture Tools) and select the first white picture frame in the “Picture Styles” menu.</a:t>
            </a:r>
          </a:p>
        </p:txBody>
      </p:sp>
      <p:sp>
        <p:nvSpPr>
          <p:cNvPr id="15" name="Text Placeholder 2"/>
          <p:cNvSpPr>
            <a:spLocks noGrp="1"/>
          </p:cNvSpPr>
          <p:nvPr>
            <p:ph type="body" sz="quarter" idx="18" hasCustomPrompt="1"/>
          </p:nvPr>
        </p:nvSpPr>
        <p:spPr>
          <a:xfrm>
            <a:off x="2247899" y="762000"/>
            <a:ext cx="7467600" cy="914400"/>
          </a:xfrm>
          <a:prstGeom prst="rect">
            <a:avLst/>
          </a:prstGeom>
        </p:spPr>
        <p:txBody>
          <a:bodyPr/>
          <a:lstStyle>
            <a:lvl1pPr marL="0" indent="0" algn="ctr">
              <a:buNone/>
              <a:defRPr sz="4000" baseline="0">
                <a:solidFill>
                  <a:schemeClr val="accent3"/>
                </a:solidFill>
                <a:latin typeface="Arial Black" panose="020B0A04020102020204" pitchFamily="34" charset="0"/>
              </a:defRPr>
            </a:lvl1pPr>
          </a:lstStyle>
          <a:p>
            <a:pPr lvl="0"/>
            <a:r>
              <a:rPr lang="en-US"/>
              <a:t>Display Examples</a:t>
            </a:r>
          </a:p>
        </p:txBody>
      </p:sp>
      <p:sp>
        <p:nvSpPr>
          <p:cNvPr id="16" name="Text Placeholder 2"/>
          <p:cNvSpPr>
            <a:spLocks noGrp="1"/>
          </p:cNvSpPr>
          <p:nvPr>
            <p:ph type="body" sz="quarter" idx="19" hasCustomPrompt="1"/>
          </p:nvPr>
        </p:nvSpPr>
        <p:spPr>
          <a:xfrm>
            <a:off x="1752600" y="4648200"/>
            <a:ext cx="2819400" cy="457200"/>
          </a:xfrm>
          <a:prstGeom prst="rect">
            <a:avLst/>
          </a:prstGeom>
        </p:spPr>
        <p:txBody>
          <a:bodyPr/>
          <a:lstStyle>
            <a:lvl1pPr marL="0" indent="0" algn="ctr">
              <a:buNone/>
              <a:defRPr sz="2000" baseline="0">
                <a:solidFill>
                  <a:schemeClr val="bg1"/>
                </a:solidFill>
                <a:latin typeface="Arial Black" panose="020B0A04020102020204" pitchFamily="34" charset="0"/>
              </a:defRPr>
            </a:lvl1pPr>
          </a:lstStyle>
          <a:p>
            <a:pPr lvl="0"/>
            <a:r>
              <a:rPr lang="en-US"/>
              <a:t>Description</a:t>
            </a:r>
          </a:p>
        </p:txBody>
      </p:sp>
      <p:sp>
        <p:nvSpPr>
          <p:cNvPr id="17" name="Text Placeholder 2"/>
          <p:cNvSpPr>
            <a:spLocks noGrp="1"/>
          </p:cNvSpPr>
          <p:nvPr>
            <p:ph type="body" sz="quarter" idx="20" hasCustomPrompt="1"/>
          </p:nvPr>
        </p:nvSpPr>
        <p:spPr>
          <a:xfrm>
            <a:off x="4572000" y="4648200"/>
            <a:ext cx="2819400" cy="457200"/>
          </a:xfrm>
          <a:prstGeom prst="rect">
            <a:avLst/>
          </a:prstGeom>
        </p:spPr>
        <p:txBody>
          <a:bodyPr/>
          <a:lstStyle>
            <a:lvl1pPr marL="0" indent="0" algn="ctr">
              <a:buNone/>
              <a:defRPr sz="2000" baseline="0">
                <a:solidFill>
                  <a:schemeClr val="bg1"/>
                </a:solidFill>
                <a:latin typeface="Arial Black" panose="020B0A04020102020204" pitchFamily="34" charset="0"/>
              </a:defRPr>
            </a:lvl1pPr>
          </a:lstStyle>
          <a:p>
            <a:pPr lvl="0"/>
            <a:r>
              <a:rPr lang="en-US"/>
              <a:t>Description</a:t>
            </a:r>
          </a:p>
        </p:txBody>
      </p:sp>
      <p:sp>
        <p:nvSpPr>
          <p:cNvPr id="18" name="Text Placeholder 2"/>
          <p:cNvSpPr>
            <a:spLocks noGrp="1"/>
          </p:cNvSpPr>
          <p:nvPr>
            <p:ph type="body" sz="quarter" idx="21" hasCustomPrompt="1"/>
          </p:nvPr>
        </p:nvSpPr>
        <p:spPr>
          <a:xfrm>
            <a:off x="7416799" y="4648200"/>
            <a:ext cx="2819400" cy="457200"/>
          </a:xfrm>
          <a:prstGeom prst="rect">
            <a:avLst/>
          </a:prstGeom>
        </p:spPr>
        <p:txBody>
          <a:bodyPr/>
          <a:lstStyle>
            <a:lvl1pPr marL="0" indent="0" algn="ctr">
              <a:buNone/>
              <a:defRPr sz="2000" baseline="0">
                <a:solidFill>
                  <a:schemeClr val="bg1"/>
                </a:solidFill>
                <a:latin typeface="Arial Black" panose="020B0A04020102020204" pitchFamily="34" charset="0"/>
              </a:defRPr>
            </a:lvl1pPr>
          </a:lstStyle>
          <a:p>
            <a:pPr lvl="0"/>
            <a:r>
              <a:rPr lang="en-US"/>
              <a:t>Description</a:t>
            </a:r>
          </a:p>
        </p:txBody>
      </p:sp>
    </p:spTree>
    <p:extLst>
      <p:ext uri="{BB962C8B-B14F-4D97-AF65-F5344CB8AC3E}">
        <p14:creationId xmlns:p14="http://schemas.microsoft.com/office/powerpoint/2010/main" val="3122383660"/>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1"/>
        </a:solidFill>
        <a:effectLst/>
      </p:bgPr>
    </p:bg>
    <p:spTree>
      <p:nvGrpSpPr>
        <p:cNvPr id="1" name=""/>
        <p:cNvGrpSpPr/>
        <p:nvPr/>
      </p:nvGrpSpPr>
      <p:grpSpPr>
        <a:xfrm>
          <a:off x="0" y="0"/>
          <a:ext cx="0" cy="0"/>
          <a:chOff x="0" y="0"/>
          <a:chExt cx="0" cy="0"/>
        </a:xfrm>
      </p:grpSpPr>
      <p:pic>
        <p:nvPicPr>
          <p:cNvPr id="3" name="Picture 2" descr="quote-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81000"/>
            <a:ext cx="5569185" cy="3324804"/>
          </a:xfrm>
          <a:prstGeom prst="rect">
            <a:avLst/>
          </a:prstGeom>
          <a:noFill/>
        </p:spPr>
      </p:pic>
      <p:sp>
        <p:nvSpPr>
          <p:cNvPr id="5" name="Text Placeholder 4"/>
          <p:cNvSpPr>
            <a:spLocks noGrp="1"/>
          </p:cNvSpPr>
          <p:nvPr>
            <p:ph type="body" sz="quarter" idx="10" hasCustomPrompt="1"/>
          </p:nvPr>
        </p:nvSpPr>
        <p:spPr>
          <a:xfrm>
            <a:off x="3581400" y="2043402"/>
            <a:ext cx="6248400" cy="2667000"/>
          </a:xfrm>
          <a:prstGeom prst="rect">
            <a:avLst/>
          </a:prstGeom>
        </p:spPr>
        <p:txBody>
          <a:bodyPr/>
          <a:lstStyle>
            <a:lvl1pPr marL="0" indent="0">
              <a:buNone/>
              <a:defRPr baseline="0">
                <a:solidFill>
                  <a:schemeClr val="bg1"/>
                </a:solidFill>
                <a:latin typeface="Arial Black" panose="020B0A04020102020204" pitchFamily="34" charset="0"/>
              </a:defRPr>
            </a:lvl1pPr>
          </a:lstStyle>
          <a:p>
            <a:pPr lvl="0"/>
            <a:r>
              <a:rPr lang="en-US"/>
              <a:t>Quote Here</a:t>
            </a:r>
          </a:p>
        </p:txBody>
      </p:sp>
    </p:spTree>
    <p:extLst>
      <p:ext uri="{BB962C8B-B14F-4D97-AF65-F5344CB8AC3E}">
        <p14:creationId xmlns:p14="http://schemas.microsoft.com/office/powerpoint/2010/main" val="3782401996"/>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tion One">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876299"/>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1"/>
            <a:ext cx="12192000" cy="800099"/>
          </a:xfrm>
          <a:prstGeom prst="rect">
            <a:avLst/>
          </a:prstGeom>
          <a:solidFill>
            <a:schemeClr val="bg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992483"/>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ption One">
    <p:bg>
      <p:bgPr>
        <a:solidFill>
          <a:schemeClr val="bg1"/>
        </a:solidFill>
        <a:effectLst/>
      </p:bgPr>
    </p:bg>
    <p:spTree>
      <p:nvGrpSpPr>
        <p:cNvPr id="1" name=""/>
        <p:cNvGrpSpPr/>
        <p:nvPr/>
      </p:nvGrpSpPr>
      <p:grpSpPr>
        <a:xfrm>
          <a:off x="0" y="0"/>
          <a:ext cx="0" cy="0"/>
          <a:chOff x="0" y="0"/>
          <a:chExt cx="0" cy="0"/>
        </a:xfrm>
      </p:grpSpPr>
      <p:sp>
        <p:nvSpPr>
          <p:cNvPr id="4" name="Rectangle 5"/>
          <p:cNvSpPr/>
          <p:nvPr userDrawn="1"/>
        </p:nvSpPr>
        <p:spPr>
          <a:xfrm rot="21076348">
            <a:off x="-629159" y="1418128"/>
            <a:ext cx="14355335" cy="4796882"/>
          </a:xfrm>
          <a:custGeom>
            <a:avLst/>
            <a:gdLst>
              <a:gd name="connsiteX0" fmla="*/ 0 w 8915400"/>
              <a:gd name="connsiteY0" fmla="*/ 0 h 685800"/>
              <a:gd name="connsiteX1" fmla="*/ 8915400 w 8915400"/>
              <a:gd name="connsiteY1" fmla="*/ 0 h 685800"/>
              <a:gd name="connsiteX2" fmla="*/ 8915400 w 8915400"/>
              <a:gd name="connsiteY2" fmla="*/ 685800 h 685800"/>
              <a:gd name="connsiteX3" fmla="*/ 0 w 8915400"/>
              <a:gd name="connsiteY3" fmla="*/ 685800 h 685800"/>
              <a:gd name="connsiteX4" fmla="*/ 0 w 8915400"/>
              <a:gd name="connsiteY4" fmla="*/ 0 h 685800"/>
              <a:gd name="connsiteX0" fmla="*/ 0 w 8915400"/>
              <a:gd name="connsiteY0" fmla="*/ 0 h 685800"/>
              <a:gd name="connsiteX1" fmla="*/ 8915400 w 8915400"/>
              <a:gd name="connsiteY1" fmla="*/ 0 h 685800"/>
              <a:gd name="connsiteX2" fmla="*/ 8634186 w 8915400"/>
              <a:gd name="connsiteY2" fmla="*/ 628823 h 685800"/>
              <a:gd name="connsiteX3" fmla="*/ 0 w 8915400"/>
              <a:gd name="connsiteY3" fmla="*/ 685800 h 685800"/>
              <a:gd name="connsiteX4" fmla="*/ 0 w 89154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685800">
                <a:moveTo>
                  <a:pt x="0" y="0"/>
                </a:moveTo>
                <a:lnTo>
                  <a:pt x="8915400" y="0"/>
                </a:lnTo>
                <a:lnTo>
                  <a:pt x="8634186" y="628823"/>
                </a:lnTo>
                <a:lnTo>
                  <a:pt x="0" y="685800"/>
                </a:lnTo>
                <a:lnTo>
                  <a:pt x="0" y="0"/>
                </a:lnTo>
                <a:close/>
              </a:path>
            </a:pathLst>
          </a:custGeom>
          <a:solidFill>
            <a:srgbClr val="0035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592739188"/>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tion Two">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638300"/>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264393"/>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One">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876299"/>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1"/>
            <a:ext cx="12192000" cy="800099"/>
          </a:xfrm>
          <a:prstGeom prst="rect">
            <a:avLst/>
          </a:prstGeom>
          <a:solidFill>
            <a:schemeClr val="bg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13919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tion Three">
    <p:spTree>
      <p:nvGrpSpPr>
        <p:cNvPr id="1" name=""/>
        <p:cNvGrpSpPr/>
        <p:nvPr/>
      </p:nvGrpSpPr>
      <p:grpSpPr>
        <a:xfrm>
          <a:off x="0" y="0"/>
          <a:ext cx="0" cy="0"/>
          <a:chOff x="0" y="0"/>
          <a:chExt cx="0" cy="0"/>
        </a:xfrm>
      </p:grpSpPr>
      <p:sp>
        <p:nvSpPr>
          <p:cNvPr id="14" name="Rectangle 13"/>
          <p:cNvSpPr/>
          <p:nvPr userDrawn="1"/>
        </p:nvSpPr>
        <p:spPr>
          <a:xfrm>
            <a:off x="0" y="1714500"/>
            <a:ext cx="12192000" cy="5143500"/>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663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tion Four">
    <p:spTree>
      <p:nvGrpSpPr>
        <p:cNvPr id="1" name=""/>
        <p:cNvGrpSpPr/>
        <p:nvPr/>
      </p:nvGrpSpPr>
      <p:grpSpPr>
        <a:xfrm>
          <a:off x="0" y="0"/>
          <a:ext cx="0" cy="0"/>
          <a:chOff x="0" y="0"/>
          <a:chExt cx="0" cy="0"/>
        </a:xfrm>
      </p:grpSpPr>
      <p:sp>
        <p:nvSpPr>
          <p:cNvPr id="14" name="Rectangle 13"/>
          <p:cNvSpPr/>
          <p:nvPr userDrawn="1"/>
        </p:nvSpPr>
        <p:spPr>
          <a:xfrm>
            <a:off x="16256" y="0"/>
            <a:ext cx="12192000" cy="800100"/>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6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Five">
    <p:spTree>
      <p:nvGrpSpPr>
        <p:cNvPr id="1" name=""/>
        <p:cNvGrpSpPr/>
        <p:nvPr/>
      </p:nvGrpSpPr>
      <p:grpSpPr>
        <a:xfrm>
          <a:off x="0" y="0"/>
          <a:ext cx="0" cy="0"/>
          <a:chOff x="0" y="0"/>
          <a:chExt cx="0" cy="0"/>
        </a:xfrm>
      </p:grpSpPr>
      <p:sp>
        <p:nvSpPr>
          <p:cNvPr id="14" name="Rectangle 13"/>
          <p:cNvSpPr/>
          <p:nvPr userDrawn="1"/>
        </p:nvSpPr>
        <p:spPr>
          <a:xfrm>
            <a:off x="0" y="0"/>
            <a:ext cx="6934200" cy="6858000"/>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06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Six">
    <p:spTree>
      <p:nvGrpSpPr>
        <p:cNvPr id="1" name=""/>
        <p:cNvGrpSpPr/>
        <p:nvPr/>
      </p:nvGrpSpPr>
      <p:grpSpPr>
        <a:xfrm>
          <a:off x="0" y="0"/>
          <a:ext cx="0" cy="0"/>
          <a:chOff x="0" y="0"/>
          <a:chExt cx="0" cy="0"/>
        </a:xfrm>
      </p:grpSpPr>
      <p:sp>
        <p:nvSpPr>
          <p:cNvPr id="14" name="Rectangle 13"/>
          <p:cNvSpPr/>
          <p:nvPr userDrawn="1"/>
        </p:nvSpPr>
        <p:spPr>
          <a:xfrm>
            <a:off x="0" y="0"/>
            <a:ext cx="8686800" cy="6858000"/>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429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Seven">
    <p:spTree>
      <p:nvGrpSpPr>
        <p:cNvPr id="1" name=""/>
        <p:cNvGrpSpPr/>
        <p:nvPr/>
      </p:nvGrpSpPr>
      <p:grpSpPr>
        <a:xfrm>
          <a:off x="0" y="0"/>
          <a:ext cx="0" cy="0"/>
          <a:chOff x="0" y="0"/>
          <a:chExt cx="0" cy="0"/>
        </a:xfrm>
      </p:grpSpPr>
      <p:sp>
        <p:nvSpPr>
          <p:cNvPr id="14" name="Rectangle 13"/>
          <p:cNvSpPr/>
          <p:nvPr userDrawn="1"/>
        </p:nvSpPr>
        <p:spPr>
          <a:xfrm>
            <a:off x="5257800" y="0"/>
            <a:ext cx="6934200" cy="6858000"/>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257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tion Eight">
    <p:spTree>
      <p:nvGrpSpPr>
        <p:cNvPr id="1" name=""/>
        <p:cNvGrpSpPr/>
        <p:nvPr/>
      </p:nvGrpSpPr>
      <p:grpSpPr>
        <a:xfrm>
          <a:off x="0" y="0"/>
          <a:ext cx="0" cy="0"/>
          <a:chOff x="0" y="0"/>
          <a:chExt cx="0" cy="0"/>
        </a:xfrm>
      </p:grpSpPr>
      <p:sp>
        <p:nvSpPr>
          <p:cNvPr id="14" name="Rectangle 13"/>
          <p:cNvSpPr/>
          <p:nvPr userDrawn="1"/>
        </p:nvSpPr>
        <p:spPr>
          <a:xfrm>
            <a:off x="3505200" y="0"/>
            <a:ext cx="8686800" cy="6858000"/>
          </a:xfrm>
          <a:prstGeom prst="rect">
            <a:avLst/>
          </a:prstGeom>
          <a:solidFill>
            <a:schemeClr val="accent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864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746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520262"/>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tion One">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876299"/>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1"/>
            <a:ext cx="12192000" cy="800099"/>
          </a:xfrm>
          <a:prstGeom prst="rect">
            <a:avLst/>
          </a:prstGeom>
          <a:solidFill>
            <a:schemeClr val="bg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18905"/>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Option One">
    <p:bg>
      <p:bgPr>
        <a:solidFill>
          <a:schemeClr val="bg1"/>
        </a:solidFill>
        <a:effectLst/>
      </p:bgPr>
    </p:bg>
    <p:spTree>
      <p:nvGrpSpPr>
        <p:cNvPr id="1" name=""/>
        <p:cNvGrpSpPr/>
        <p:nvPr/>
      </p:nvGrpSpPr>
      <p:grpSpPr>
        <a:xfrm>
          <a:off x="0" y="0"/>
          <a:ext cx="0" cy="0"/>
          <a:chOff x="0" y="0"/>
          <a:chExt cx="0" cy="0"/>
        </a:xfrm>
      </p:grpSpPr>
      <p:sp>
        <p:nvSpPr>
          <p:cNvPr id="4" name="Rectangle 5"/>
          <p:cNvSpPr/>
          <p:nvPr userDrawn="1"/>
        </p:nvSpPr>
        <p:spPr>
          <a:xfrm rot="21076348">
            <a:off x="-629159" y="1418128"/>
            <a:ext cx="14355335" cy="4796882"/>
          </a:xfrm>
          <a:custGeom>
            <a:avLst/>
            <a:gdLst>
              <a:gd name="connsiteX0" fmla="*/ 0 w 8915400"/>
              <a:gd name="connsiteY0" fmla="*/ 0 h 685800"/>
              <a:gd name="connsiteX1" fmla="*/ 8915400 w 8915400"/>
              <a:gd name="connsiteY1" fmla="*/ 0 h 685800"/>
              <a:gd name="connsiteX2" fmla="*/ 8915400 w 8915400"/>
              <a:gd name="connsiteY2" fmla="*/ 685800 h 685800"/>
              <a:gd name="connsiteX3" fmla="*/ 0 w 8915400"/>
              <a:gd name="connsiteY3" fmla="*/ 685800 h 685800"/>
              <a:gd name="connsiteX4" fmla="*/ 0 w 8915400"/>
              <a:gd name="connsiteY4" fmla="*/ 0 h 685800"/>
              <a:gd name="connsiteX0" fmla="*/ 0 w 8915400"/>
              <a:gd name="connsiteY0" fmla="*/ 0 h 685800"/>
              <a:gd name="connsiteX1" fmla="*/ 8915400 w 8915400"/>
              <a:gd name="connsiteY1" fmla="*/ 0 h 685800"/>
              <a:gd name="connsiteX2" fmla="*/ 8634186 w 8915400"/>
              <a:gd name="connsiteY2" fmla="*/ 628823 h 685800"/>
              <a:gd name="connsiteX3" fmla="*/ 0 w 8915400"/>
              <a:gd name="connsiteY3" fmla="*/ 685800 h 685800"/>
              <a:gd name="connsiteX4" fmla="*/ 0 w 89154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685800">
                <a:moveTo>
                  <a:pt x="0" y="0"/>
                </a:moveTo>
                <a:lnTo>
                  <a:pt x="8915400" y="0"/>
                </a:lnTo>
                <a:lnTo>
                  <a:pt x="8634186" y="628823"/>
                </a:lnTo>
                <a:lnTo>
                  <a:pt x="0" y="685800"/>
                </a:lnTo>
                <a:lnTo>
                  <a:pt x="0" y="0"/>
                </a:lnTo>
                <a:close/>
              </a:path>
            </a:pathLst>
          </a:cu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119304712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5"/>
          <p:cNvSpPr/>
          <p:nvPr userDrawn="1"/>
        </p:nvSpPr>
        <p:spPr>
          <a:xfrm rot="21076348">
            <a:off x="-629159" y="1418128"/>
            <a:ext cx="14355335" cy="4796882"/>
          </a:xfrm>
          <a:custGeom>
            <a:avLst/>
            <a:gdLst>
              <a:gd name="connsiteX0" fmla="*/ 0 w 8915400"/>
              <a:gd name="connsiteY0" fmla="*/ 0 h 685800"/>
              <a:gd name="connsiteX1" fmla="*/ 8915400 w 8915400"/>
              <a:gd name="connsiteY1" fmla="*/ 0 h 685800"/>
              <a:gd name="connsiteX2" fmla="*/ 8915400 w 8915400"/>
              <a:gd name="connsiteY2" fmla="*/ 685800 h 685800"/>
              <a:gd name="connsiteX3" fmla="*/ 0 w 8915400"/>
              <a:gd name="connsiteY3" fmla="*/ 685800 h 685800"/>
              <a:gd name="connsiteX4" fmla="*/ 0 w 8915400"/>
              <a:gd name="connsiteY4" fmla="*/ 0 h 685800"/>
              <a:gd name="connsiteX0" fmla="*/ 0 w 8915400"/>
              <a:gd name="connsiteY0" fmla="*/ 0 h 685800"/>
              <a:gd name="connsiteX1" fmla="*/ 8915400 w 8915400"/>
              <a:gd name="connsiteY1" fmla="*/ 0 h 685800"/>
              <a:gd name="connsiteX2" fmla="*/ 8634186 w 8915400"/>
              <a:gd name="connsiteY2" fmla="*/ 628823 h 685800"/>
              <a:gd name="connsiteX3" fmla="*/ 0 w 8915400"/>
              <a:gd name="connsiteY3" fmla="*/ 685800 h 685800"/>
              <a:gd name="connsiteX4" fmla="*/ 0 w 89154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685800">
                <a:moveTo>
                  <a:pt x="0" y="0"/>
                </a:moveTo>
                <a:lnTo>
                  <a:pt x="8915400" y="0"/>
                </a:lnTo>
                <a:lnTo>
                  <a:pt x="8634186" y="628823"/>
                </a:lnTo>
                <a:lnTo>
                  <a:pt x="0" y="685800"/>
                </a:lnTo>
                <a:lnTo>
                  <a:pt x="0" y="0"/>
                </a:lnTo>
                <a:close/>
              </a:path>
            </a:pathLst>
          </a:cu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815644784"/>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tion Two">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638300"/>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326525"/>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tion Three">
    <p:spTree>
      <p:nvGrpSpPr>
        <p:cNvPr id="1" name=""/>
        <p:cNvGrpSpPr/>
        <p:nvPr/>
      </p:nvGrpSpPr>
      <p:grpSpPr>
        <a:xfrm>
          <a:off x="0" y="0"/>
          <a:ext cx="0" cy="0"/>
          <a:chOff x="0" y="0"/>
          <a:chExt cx="0" cy="0"/>
        </a:xfrm>
      </p:grpSpPr>
      <p:sp>
        <p:nvSpPr>
          <p:cNvPr id="14" name="Rectangle 13"/>
          <p:cNvSpPr/>
          <p:nvPr userDrawn="1"/>
        </p:nvSpPr>
        <p:spPr>
          <a:xfrm>
            <a:off x="0" y="1714500"/>
            <a:ext cx="12192000" cy="5143500"/>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366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tion Four">
    <p:spTree>
      <p:nvGrpSpPr>
        <p:cNvPr id="1" name=""/>
        <p:cNvGrpSpPr/>
        <p:nvPr/>
      </p:nvGrpSpPr>
      <p:grpSpPr>
        <a:xfrm>
          <a:off x="0" y="0"/>
          <a:ext cx="0" cy="0"/>
          <a:chOff x="0" y="0"/>
          <a:chExt cx="0" cy="0"/>
        </a:xfrm>
      </p:grpSpPr>
      <p:sp>
        <p:nvSpPr>
          <p:cNvPr id="14" name="Rectangle 13"/>
          <p:cNvSpPr/>
          <p:nvPr userDrawn="1"/>
        </p:nvSpPr>
        <p:spPr>
          <a:xfrm>
            <a:off x="16256" y="0"/>
            <a:ext cx="12192000" cy="800100"/>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382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tion Five">
    <p:spTree>
      <p:nvGrpSpPr>
        <p:cNvPr id="1" name=""/>
        <p:cNvGrpSpPr/>
        <p:nvPr/>
      </p:nvGrpSpPr>
      <p:grpSpPr>
        <a:xfrm>
          <a:off x="0" y="0"/>
          <a:ext cx="0" cy="0"/>
          <a:chOff x="0" y="0"/>
          <a:chExt cx="0" cy="0"/>
        </a:xfrm>
      </p:grpSpPr>
      <p:sp>
        <p:nvSpPr>
          <p:cNvPr id="14" name="Rectangle 13"/>
          <p:cNvSpPr/>
          <p:nvPr userDrawn="1"/>
        </p:nvSpPr>
        <p:spPr>
          <a:xfrm>
            <a:off x="0" y="0"/>
            <a:ext cx="6934200" cy="6858000"/>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00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tion Six">
    <p:spTree>
      <p:nvGrpSpPr>
        <p:cNvPr id="1" name=""/>
        <p:cNvGrpSpPr/>
        <p:nvPr/>
      </p:nvGrpSpPr>
      <p:grpSpPr>
        <a:xfrm>
          <a:off x="0" y="0"/>
          <a:ext cx="0" cy="0"/>
          <a:chOff x="0" y="0"/>
          <a:chExt cx="0" cy="0"/>
        </a:xfrm>
      </p:grpSpPr>
      <p:sp>
        <p:nvSpPr>
          <p:cNvPr id="14" name="Rectangle 13"/>
          <p:cNvSpPr/>
          <p:nvPr userDrawn="1"/>
        </p:nvSpPr>
        <p:spPr>
          <a:xfrm>
            <a:off x="0" y="0"/>
            <a:ext cx="8686800" cy="6858000"/>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98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tion Seven">
    <p:spTree>
      <p:nvGrpSpPr>
        <p:cNvPr id="1" name=""/>
        <p:cNvGrpSpPr/>
        <p:nvPr/>
      </p:nvGrpSpPr>
      <p:grpSpPr>
        <a:xfrm>
          <a:off x="0" y="0"/>
          <a:ext cx="0" cy="0"/>
          <a:chOff x="0" y="0"/>
          <a:chExt cx="0" cy="0"/>
        </a:xfrm>
      </p:grpSpPr>
      <p:sp>
        <p:nvSpPr>
          <p:cNvPr id="14" name="Rectangle 13"/>
          <p:cNvSpPr/>
          <p:nvPr userDrawn="1"/>
        </p:nvSpPr>
        <p:spPr>
          <a:xfrm>
            <a:off x="5257800" y="0"/>
            <a:ext cx="6934200" cy="6858000"/>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799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Eight">
    <p:spTree>
      <p:nvGrpSpPr>
        <p:cNvPr id="1" name=""/>
        <p:cNvGrpSpPr/>
        <p:nvPr/>
      </p:nvGrpSpPr>
      <p:grpSpPr>
        <a:xfrm>
          <a:off x="0" y="0"/>
          <a:ext cx="0" cy="0"/>
          <a:chOff x="0" y="0"/>
          <a:chExt cx="0" cy="0"/>
        </a:xfrm>
      </p:grpSpPr>
      <p:sp>
        <p:nvSpPr>
          <p:cNvPr id="14" name="Rectangle 13"/>
          <p:cNvSpPr/>
          <p:nvPr userDrawn="1"/>
        </p:nvSpPr>
        <p:spPr>
          <a:xfrm>
            <a:off x="3505200" y="0"/>
            <a:ext cx="8686800" cy="6858000"/>
          </a:xfrm>
          <a:prstGeom prst="rect">
            <a:avLst/>
          </a:prstGeom>
          <a:solidFill>
            <a:schemeClr val="accent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763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37456"/>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tion Four">
    <p:spTree>
      <p:nvGrpSpPr>
        <p:cNvPr id="1" name=""/>
        <p:cNvGrpSpPr/>
        <p:nvPr/>
      </p:nvGrpSpPr>
      <p:grpSpPr>
        <a:xfrm>
          <a:off x="0" y="0"/>
          <a:ext cx="0" cy="0"/>
          <a:chOff x="0" y="0"/>
          <a:chExt cx="0" cy="0"/>
        </a:xfrm>
      </p:grpSpPr>
      <p:sp>
        <p:nvSpPr>
          <p:cNvPr id="14" name="Rectangle 13"/>
          <p:cNvSpPr/>
          <p:nvPr userDrawn="1"/>
        </p:nvSpPr>
        <p:spPr>
          <a:xfrm>
            <a:off x="16256" y="0"/>
            <a:ext cx="12192000" cy="800100"/>
          </a:xfrm>
          <a:prstGeom prst="rect">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2200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tion One">
    <p:bg>
      <p:bgPr>
        <a:solidFill>
          <a:schemeClr val="bg1"/>
        </a:solidFill>
        <a:effectLst/>
      </p:bgPr>
    </p:bg>
    <p:spTree>
      <p:nvGrpSpPr>
        <p:cNvPr id="1" name=""/>
        <p:cNvGrpSpPr/>
        <p:nvPr/>
      </p:nvGrpSpPr>
      <p:grpSpPr>
        <a:xfrm>
          <a:off x="0" y="0"/>
          <a:ext cx="0" cy="0"/>
          <a:chOff x="0" y="0"/>
          <a:chExt cx="0" cy="0"/>
        </a:xfrm>
      </p:grpSpPr>
      <p:sp>
        <p:nvSpPr>
          <p:cNvPr id="4" name="Rectangle 5"/>
          <p:cNvSpPr/>
          <p:nvPr userDrawn="1"/>
        </p:nvSpPr>
        <p:spPr>
          <a:xfrm rot="21076348">
            <a:off x="-629159" y="1418128"/>
            <a:ext cx="14355335" cy="4796882"/>
          </a:xfrm>
          <a:custGeom>
            <a:avLst/>
            <a:gdLst>
              <a:gd name="connsiteX0" fmla="*/ 0 w 8915400"/>
              <a:gd name="connsiteY0" fmla="*/ 0 h 685800"/>
              <a:gd name="connsiteX1" fmla="*/ 8915400 w 8915400"/>
              <a:gd name="connsiteY1" fmla="*/ 0 h 685800"/>
              <a:gd name="connsiteX2" fmla="*/ 8915400 w 8915400"/>
              <a:gd name="connsiteY2" fmla="*/ 685800 h 685800"/>
              <a:gd name="connsiteX3" fmla="*/ 0 w 8915400"/>
              <a:gd name="connsiteY3" fmla="*/ 685800 h 685800"/>
              <a:gd name="connsiteX4" fmla="*/ 0 w 8915400"/>
              <a:gd name="connsiteY4" fmla="*/ 0 h 685800"/>
              <a:gd name="connsiteX0" fmla="*/ 0 w 8915400"/>
              <a:gd name="connsiteY0" fmla="*/ 0 h 685800"/>
              <a:gd name="connsiteX1" fmla="*/ 8915400 w 8915400"/>
              <a:gd name="connsiteY1" fmla="*/ 0 h 685800"/>
              <a:gd name="connsiteX2" fmla="*/ 8634186 w 8915400"/>
              <a:gd name="connsiteY2" fmla="*/ 628823 h 685800"/>
              <a:gd name="connsiteX3" fmla="*/ 0 w 8915400"/>
              <a:gd name="connsiteY3" fmla="*/ 685800 h 685800"/>
              <a:gd name="connsiteX4" fmla="*/ 0 w 89154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685800">
                <a:moveTo>
                  <a:pt x="0" y="0"/>
                </a:moveTo>
                <a:lnTo>
                  <a:pt x="8915400" y="0"/>
                </a:lnTo>
                <a:lnTo>
                  <a:pt x="8634186" y="628823"/>
                </a:lnTo>
                <a:lnTo>
                  <a:pt x="0" y="685800"/>
                </a:lnTo>
                <a:lnTo>
                  <a:pt x="0" y="0"/>
                </a:lnTo>
                <a:close/>
              </a:path>
            </a:pathLst>
          </a:cu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156458448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Two">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638300"/>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458923"/>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tion Two">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638300"/>
          </a:xfrm>
          <a:prstGeom prst="rect">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776061"/>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tion Three">
    <p:spTree>
      <p:nvGrpSpPr>
        <p:cNvPr id="1" name=""/>
        <p:cNvGrpSpPr/>
        <p:nvPr/>
      </p:nvGrpSpPr>
      <p:grpSpPr>
        <a:xfrm>
          <a:off x="0" y="0"/>
          <a:ext cx="0" cy="0"/>
          <a:chOff x="0" y="0"/>
          <a:chExt cx="0" cy="0"/>
        </a:xfrm>
      </p:grpSpPr>
      <p:sp>
        <p:nvSpPr>
          <p:cNvPr id="14" name="Rectangle 13"/>
          <p:cNvSpPr/>
          <p:nvPr userDrawn="1"/>
        </p:nvSpPr>
        <p:spPr>
          <a:xfrm>
            <a:off x="0" y="1714500"/>
            <a:ext cx="12192000" cy="5143500"/>
          </a:xfrm>
          <a:prstGeom prst="rect">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953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tion Five">
    <p:spTree>
      <p:nvGrpSpPr>
        <p:cNvPr id="1" name=""/>
        <p:cNvGrpSpPr/>
        <p:nvPr/>
      </p:nvGrpSpPr>
      <p:grpSpPr>
        <a:xfrm>
          <a:off x="0" y="0"/>
          <a:ext cx="0" cy="0"/>
          <a:chOff x="0" y="0"/>
          <a:chExt cx="0" cy="0"/>
        </a:xfrm>
      </p:grpSpPr>
      <p:sp>
        <p:nvSpPr>
          <p:cNvPr id="14" name="Rectangle 13"/>
          <p:cNvSpPr/>
          <p:nvPr userDrawn="1"/>
        </p:nvSpPr>
        <p:spPr>
          <a:xfrm>
            <a:off x="0" y="0"/>
            <a:ext cx="6934200" cy="6858000"/>
          </a:xfrm>
          <a:prstGeom prst="rect">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9747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tion Six">
    <p:spTree>
      <p:nvGrpSpPr>
        <p:cNvPr id="1" name=""/>
        <p:cNvGrpSpPr/>
        <p:nvPr/>
      </p:nvGrpSpPr>
      <p:grpSpPr>
        <a:xfrm>
          <a:off x="0" y="0"/>
          <a:ext cx="0" cy="0"/>
          <a:chOff x="0" y="0"/>
          <a:chExt cx="0" cy="0"/>
        </a:xfrm>
      </p:grpSpPr>
      <p:sp>
        <p:nvSpPr>
          <p:cNvPr id="14" name="Rectangle 13"/>
          <p:cNvSpPr/>
          <p:nvPr userDrawn="1"/>
        </p:nvSpPr>
        <p:spPr>
          <a:xfrm>
            <a:off x="0" y="0"/>
            <a:ext cx="8686800" cy="6858000"/>
          </a:xfrm>
          <a:prstGeom prst="rect">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976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tion Seven">
    <p:spTree>
      <p:nvGrpSpPr>
        <p:cNvPr id="1" name=""/>
        <p:cNvGrpSpPr/>
        <p:nvPr/>
      </p:nvGrpSpPr>
      <p:grpSpPr>
        <a:xfrm>
          <a:off x="0" y="0"/>
          <a:ext cx="0" cy="0"/>
          <a:chOff x="0" y="0"/>
          <a:chExt cx="0" cy="0"/>
        </a:xfrm>
      </p:grpSpPr>
      <p:sp>
        <p:nvSpPr>
          <p:cNvPr id="14" name="Rectangle 13"/>
          <p:cNvSpPr/>
          <p:nvPr userDrawn="1"/>
        </p:nvSpPr>
        <p:spPr>
          <a:xfrm>
            <a:off x="5257800" y="0"/>
            <a:ext cx="6934200" cy="6858000"/>
          </a:xfrm>
          <a:prstGeom prst="rect">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562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tion Eight">
    <p:spTree>
      <p:nvGrpSpPr>
        <p:cNvPr id="1" name=""/>
        <p:cNvGrpSpPr/>
        <p:nvPr/>
      </p:nvGrpSpPr>
      <p:grpSpPr>
        <a:xfrm>
          <a:off x="0" y="0"/>
          <a:ext cx="0" cy="0"/>
          <a:chOff x="0" y="0"/>
          <a:chExt cx="0" cy="0"/>
        </a:xfrm>
      </p:grpSpPr>
      <p:sp>
        <p:nvSpPr>
          <p:cNvPr id="14" name="Rectangle 13"/>
          <p:cNvSpPr/>
          <p:nvPr userDrawn="1"/>
        </p:nvSpPr>
        <p:spPr>
          <a:xfrm>
            <a:off x="3505200" y="0"/>
            <a:ext cx="8686800" cy="6858000"/>
          </a:xfrm>
          <a:prstGeom prst="rect">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411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572771"/>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tion Four">
    <p:spTree>
      <p:nvGrpSpPr>
        <p:cNvPr id="1" name=""/>
        <p:cNvGrpSpPr/>
        <p:nvPr/>
      </p:nvGrpSpPr>
      <p:grpSpPr>
        <a:xfrm>
          <a:off x="0" y="0"/>
          <a:ext cx="0" cy="0"/>
          <a:chOff x="0" y="0"/>
          <a:chExt cx="0" cy="0"/>
        </a:xfrm>
      </p:grpSpPr>
      <p:sp>
        <p:nvSpPr>
          <p:cNvPr id="14" name="Rectangle 13"/>
          <p:cNvSpPr/>
          <p:nvPr userDrawn="1"/>
        </p:nvSpPr>
        <p:spPr>
          <a:xfrm>
            <a:off x="16256" y="0"/>
            <a:ext cx="12192000" cy="800100"/>
          </a:xfrm>
          <a:prstGeom prst="rect">
            <a:avLst/>
          </a:prstGeom>
          <a:solidFill>
            <a:schemeClr val="accent4"/>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766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tion One">
    <p:bg>
      <p:bgPr>
        <a:solidFill>
          <a:schemeClr val="bg1"/>
        </a:solidFill>
        <a:effectLst/>
      </p:bgPr>
    </p:bg>
    <p:spTree>
      <p:nvGrpSpPr>
        <p:cNvPr id="1" name=""/>
        <p:cNvGrpSpPr/>
        <p:nvPr/>
      </p:nvGrpSpPr>
      <p:grpSpPr>
        <a:xfrm>
          <a:off x="0" y="0"/>
          <a:ext cx="0" cy="0"/>
          <a:chOff x="0" y="0"/>
          <a:chExt cx="0" cy="0"/>
        </a:xfrm>
      </p:grpSpPr>
      <p:sp>
        <p:nvSpPr>
          <p:cNvPr id="4" name="Rectangle 5"/>
          <p:cNvSpPr/>
          <p:nvPr userDrawn="1"/>
        </p:nvSpPr>
        <p:spPr>
          <a:xfrm rot="21076348">
            <a:off x="-629159" y="1418128"/>
            <a:ext cx="14355335" cy="4796882"/>
          </a:xfrm>
          <a:custGeom>
            <a:avLst/>
            <a:gdLst>
              <a:gd name="connsiteX0" fmla="*/ 0 w 8915400"/>
              <a:gd name="connsiteY0" fmla="*/ 0 h 685800"/>
              <a:gd name="connsiteX1" fmla="*/ 8915400 w 8915400"/>
              <a:gd name="connsiteY1" fmla="*/ 0 h 685800"/>
              <a:gd name="connsiteX2" fmla="*/ 8915400 w 8915400"/>
              <a:gd name="connsiteY2" fmla="*/ 685800 h 685800"/>
              <a:gd name="connsiteX3" fmla="*/ 0 w 8915400"/>
              <a:gd name="connsiteY3" fmla="*/ 685800 h 685800"/>
              <a:gd name="connsiteX4" fmla="*/ 0 w 8915400"/>
              <a:gd name="connsiteY4" fmla="*/ 0 h 685800"/>
              <a:gd name="connsiteX0" fmla="*/ 0 w 8915400"/>
              <a:gd name="connsiteY0" fmla="*/ 0 h 685800"/>
              <a:gd name="connsiteX1" fmla="*/ 8915400 w 8915400"/>
              <a:gd name="connsiteY1" fmla="*/ 0 h 685800"/>
              <a:gd name="connsiteX2" fmla="*/ 8634186 w 8915400"/>
              <a:gd name="connsiteY2" fmla="*/ 628823 h 685800"/>
              <a:gd name="connsiteX3" fmla="*/ 0 w 8915400"/>
              <a:gd name="connsiteY3" fmla="*/ 685800 h 685800"/>
              <a:gd name="connsiteX4" fmla="*/ 0 w 89154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685800">
                <a:moveTo>
                  <a:pt x="0" y="0"/>
                </a:moveTo>
                <a:lnTo>
                  <a:pt x="8915400" y="0"/>
                </a:lnTo>
                <a:lnTo>
                  <a:pt x="8634186" y="628823"/>
                </a:lnTo>
                <a:lnTo>
                  <a:pt x="0" y="685800"/>
                </a:lnTo>
                <a:lnTo>
                  <a:pt x="0" y="0"/>
                </a:lnTo>
                <a:close/>
              </a:path>
            </a:pathLst>
          </a:cu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4077681031"/>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tion Two">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638300"/>
          </a:xfrm>
          <a:prstGeom prst="rect">
            <a:avLst/>
          </a:prstGeom>
          <a:solidFill>
            <a:schemeClr val="accent4"/>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30794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Three">
    <p:spTree>
      <p:nvGrpSpPr>
        <p:cNvPr id="1" name=""/>
        <p:cNvGrpSpPr/>
        <p:nvPr/>
      </p:nvGrpSpPr>
      <p:grpSpPr>
        <a:xfrm>
          <a:off x="0" y="0"/>
          <a:ext cx="0" cy="0"/>
          <a:chOff x="0" y="0"/>
          <a:chExt cx="0" cy="0"/>
        </a:xfrm>
      </p:grpSpPr>
      <p:sp>
        <p:nvSpPr>
          <p:cNvPr id="14" name="Rectangle 13"/>
          <p:cNvSpPr/>
          <p:nvPr userDrawn="1"/>
        </p:nvSpPr>
        <p:spPr>
          <a:xfrm>
            <a:off x="0" y="1714500"/>
            <a:ext cx="12192000" cy="5143500"/>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hasCustomPrompt="1"/>
          </p:nvPr>
        </p:nvSpPr>
        <p:spPr>
          <a:xfrm>
            <a:off x="1524000" y="685800"/>
            <a:ext cx="9220200" cy="914400"/>
          </a:xfrm>
          <a:prstGeom prst="rect">
            <a:avLst/>
          </a:prstGeom>
        </p:spPr>
        <p:txBody>
          <a:bodyPr/>
          <a:lstStyle>
            <a:lvl1pPr marL="0" indent="0">
              <a:buNone/>
              <a:defRPr>
                <a:latin typeface="Arial Black" panose="020B0A04020102020204" pitchFamily="34" charset="0"/>
              </a:defRPr>
            </a:lvl1pPr>
          </a:lstStyle>
          <a:p>
            <a:pPr lvl="0"/>
            <a:r>
              <a:rPr lang="en-US"/>
              <a:t>Title</a:t>
            </a:r>
          </a:p>
        </p:txBody>
      </p:sp>
    </p:spTree>
    <p:extLst>
      <p:ext uri="{BB962C8B-B14F-4D97-AF65-F5344CB8AC3E}">
        <p14:creationId xmlns:p14="http://schemas.microsoft.com/office/powerpoint/2010/main" val="821415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Three">
    <p:spTree>
      <p:nvGrpSpPr>
        <p:cNvPr id="1" name=""/>
        <p:cNvGrpSpPr/>
        <p:nvPr/>
      </p:nvGrpSpPr>
      <p:grpSpPr>
        <a:xfrm>
          <a:off x="0" y="0"/>
          <a:ext cx="0" cy="0"/>
          <a:chOff x="0" y="0"/>
          <a:chExt cx="0" cy="0"/>
        </a:xfrm>
      </p:grpSpPr>
      <p:sp>
        <p:nvSpPr>
          <p:cNvPr id="14" name="Rectangle 13"/>
          <p:cNvSpPr/>
          <p:nvPr userDrawn="1"/>
        </p:nvSpPr>
        <p:spPr>
          <a:xfrm>
            <a:off x="0" y="1714500"/>
            <a:ext cx="12192000" cy="5143500"/>
          </a:xfrm>
          <a:prstGeom prst="rect">
            <a:avLst/>
          </a:prstGeom>
          <a:solidFill>
            <a:schemeClr val="accent4"/>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3837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Five">
    <p:spTree>
      <p:nvGrpSpPr>
        <p:cNvPr id="1" name=""/>
        <p:cNvGrpSpPr/>
        <p:nvPr/>
      </p:nvGrpSpPr>
      <p:grpSpPr>
        <a:xfrm>
          <a:off x="0" y="0"/>
          <a:ext cx="0" cy="0"/>
          <a:chOff x="0" y="0"/>
          <a:chExt cx="0" cy="0"/>
        </a:xfrm>
      </p:grpSpPr>
      <p:sp>
        <p:nvSpPr>
          <p:cNvPr id="14" name="Rectangle 13"/>
          <p:cNvSpPr/>
          <p:nvPr userDrawn="1"/>
        </p:nvSpPr>
        <p:spPr>
          <a:xfrm>
            <a:off x="0" y="0"/>
            <a:ext cx="6934200" cy="6858000"/>
          </a:xfrm>
          <a:prstGeom prst="rect">
            <a:avLst/>
          </a:prstGeom>
          <a:solidFill>
            <a:schemeClr val="accent4"/>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873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tion Six">
    <p:spTree>
      <p:nvGrpSpPr>
        <p:cNvPr id="1" name=""/>
        <p:cNvGrpSpPr/>
        <p:nvPr/>
      </p:nvGrpSpPr>
      <p:grpSpPr>
        <a:xfrm>
          <a:off x="0" y="0"/>
          <a:ext cx="0" cy="0"/>
          <a:chOff x="0" y="0"/>
          <a:chExt cx="0" cy="0"/>
        </a:xfrm>
      </p:grpSpPr>
      <p:sp>
        <p:nvSpPr>
          <p:cNvPr id="14" name="Rectangle 13"/>
          <p:cNvSpPr/>
          <p:nvPr userDrawn="1"/>
        </p:nvSpPr>
        <p:spPr>
          <a:xfrm>
            <a:off x="0" y="0"/>
            <a:ext cx="8686800" cy="6858000"/>
          </a:xfrm>
          <a:prstGeom prst="rect">
            <a:avLst/>
          </a:prstGeom>
          <a:solidFill>
            <a:schemeClr val="accent4"/>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143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tion Seven">
    <p:spTree>
      <p:nvGrpSpPr>
        <p:cNvPr id="1" name=""/>
        <p:cNvGrpSpPr/>
        <p:nvPr/>
      </p:nvGrpSpPr>
      <p:grpSpPr>
        <a:xfrm>
          <a:off x="0" y="0"/>
          <a:ext cx="0" cy="0"/>
          <a:chOff x="0" y="0"/>
          <a:chExt cx="0" cy="0"/>
        </a:xfrm>
      </p:grpSpPr>
      <p:sp>
        <p:nvSpPr>
          <p:cNvPr id="14" name="Rectangle 13"/>
          <p:cNvSpPr/>
          <p:nvPr userDrawn="1"/>
        </p:nvSpPr>
        <p:spPr>
          <a:xfrm>
            <a:off x="5257800" y="0"/>
            <a:ext cx="6934200" cy="6858000"/>
          </a:xfrm>
          <a:prstGeom prst="rect">
            <a:avLst/>
          </a:prstGeom>
          <a:solidFill>
            <a:schemeClr val="accent4"/>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277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tion Eight">
    <p:spTree>
      <p:nvGrpSpPr>
        <p:cNvPr id="1" name=""/>
        <p:cNvGrpSpPr/>
        <p:nvPr/>
      </p:nvGrpSpPr>
      <p:grpSpPr>
        <a:xfrm>
          <a:off x="0" y="0"/>
          <a:ext cx="0" cy="0"/>
          <a:chOff x="0" y="0"/>
          <a:chExt cx="0" cy="0"/>
        </a:xfrm>
      </p:grpSpPr>
      <p:sp>
        <p:nvSpPr>
          <p:cNvPr id="14" name="Rectangle 13"/>
          <p:cNvSpPr/>
          <p:nvPr userDrawn="1"/>
        </p:nvSpPr>
        <p:spPr>
          <a:xfrm>
            <a:off x="3505200" y="0"/>
            <a:ext cx="8686800" cy="6858000"/>
          </a:xfrm>
          <a:prstGeom prst="rect">
            <a:avLst/>
          </a:prstGeom>
          <a:solidFill>
            <a:schemeClr val="accent4"/>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390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504365"/>
      </p:ext>
    </p:extLst>
  </p:cSld>
  <p:clrMapOvr>
    <a:masterClrMapping/>
  </p:clrMapOvr>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tion Four">
    <p:spTree>
      <p:nvGrpSpPr>
        <p:cNvPr id="1" name=""/>
        <p:cNvGrpSpPr/>
        <p:nvPr/>
      </p:nvGrpSpPr>
      <p:grpSpPr>
        <a:xfrm>
          <a:off x="0" y="0"/>
          <a:ext cx="0" cy="0"/>
          <a:chOff x="0" y="0"/>
          <a:chExt cx="0" cy="0"/>
        </a:xfrm>
      </p:grpSpPr>
      <p:sp>
        <p:nvSpPr>
          <p:cNvPr id="14" name="Rectangle 13"/>
          <p:cNvSpPr/>
          <p:nvPr userDrawn="1"/>
        </p:nvSpPr>
        <p:spPr>
          <a:xfrm>
            <a:off x="16256" y="0"/>
            <a:ext cx="12192000" cy="800100"/>
          </a:xfrm>
          <a:prstGeom prst="rect">
            <a:avLst/>
          </a:prstGeom>
          <a:solidFill>
            <a:schemeClr val="accent5"/>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42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tion One">
    <p:bg>
      <p:bgPr>
        <a:solidFill>
          <a:schemeClr val="bg1"/>
        </a:solidFill>
        <a:effectLst/>
      </p:bgPr>
    </p:bg>
    <p:spTree>
      <p:nvGrpSpPr>
        <p:cNvPr id="1" name=""/>
        <p:cNvGrpSpPr/>
        <p:nvPr/>
      </p:nvGrpSpPr>
      <p:grpSpPr>
        <a:xfrm>
          <a:off x="0" y="0"/>
          <a:ext cx="0" cy="0"/>
          <a:chOff x="0" y="0"/>
          <a:chExt cx="0" cy="0"/>
        </a:xfrm>
      </p:grpSpPr>
      <p:sp>
        <p:nvSpPr>
          <p:cNvPr id="4" name="Rectangle 5"/>
          <p:cNvSpPr/>
          <p:nvPr userDrawn="1"/>
        </p:nvSpPr>
        <p:spPr>
          <a:xfrm rot="21076348">
            <a:off x="-629159" y="1418128"/>
            <a:ext cx="14355335" cy="4796882"/>
          </a:xfrm>
          <a:custGeom>
            <a:avLst/>
            <a:gdLst>
              <a:gd name="connsiteX0" fmla="*/ 0 w 8915400"/>
              <a:gd name="connsiteY0" fmla="*/ 0 h 685800"/>
              <a:gd name="connsiteX1" fmla="*/ 8915400 w 8915400"/>
              <a:gd name="connsiteY1" fmla="*/ 0 h 685800"/>
              <a:gd name="connsiteX2" fmla="*/ 8915400 w 8915400"/>
              <a:gd name="connsiteY2" fmla="*/ 685800 h 685800"/>
              <a:gd name="connsiteX3" fmla="*/ 0 w 8915400"/>
              <a:gd name="connsiteY3" fmla="*/ 685800 h 685800"/>
              <a:gd name="connsiteX4" fmla="*/ 0 w 8915400"/>
              <a:gd name="connsiteY4" fmla="*/ 0 h 685800"/>
              <a:gd name="connsiteX0" fmla="*/ 0 w 8915400"/>
              <a:gd name="connsiteY0" fmla="*/ 0 h 685800"/>
              <a:gd name="connsiteX1" fmla="*/ 8915400 w 8915400"/>
              <a:gd name="connsiteY1" fmla="*/ 0 h 685800"/>
              <a:gd name="connsiteX2" fmla="*/ 8634186 w 8915400"/>
              <a:gd name="connsiteY2" fmla="*/ 628823 h 685800"/>
              <a:gd name="connsiteX3" fmla="*/ 0 w 8915400"/>
              <a:gd name="connsiteY3" fmla="*/ 685800 h 685800"/>
              <a:gd name="connsiteX4" fmla="*/ 0 w 89154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685800">
                <a:moveTo>
                  <a:pt x="0" y="0"/>
                </a:moveTo>
                <a:lnTo>
                  <a:pt x="8915400" y="0"/>
                </a:lnTo>
                <a:lnTo>
                  <a:pt x="8634186" y="628823"/>
                </a:lnTo>
                <a:lnTo>
                  <a:pt x="0" y="685800"/>
                </a:lnTo>
                <a:lnTo>
                  <a:pt x="0" y="0"/>
                </a:lnTo>
                <a:close/>
              </a:path>
            </a:pathLst>
          </a:cu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1856630823"/>
      </p:ext>
    </p:extLst>
  </p:cSld>
  <p:clrMapOvr>
    <a:masterClrMapping/>
  </p:clrMapOvr>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tion Two">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638300"/>
          </a:xfrm>
          <a:prstGeom prst="rect">
            <a:avLst/>
          </a:prstGeom>
          <a:solidFill>
            <a:schemeClr val="accent5"/>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308676"/>
      </p:ext>
    </p:extLst>
  </p:cSld>
  <p:clrMapOvr>
    <a:masterClrMapping/>
  </p:clrMapOvr>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tion Three">
    <p:spTree>
      <p:nvGrpSpPr>
        <p:cNvPr id="1" name=""/>
        <p:cNvGrpSpPr/>
        <p:nvPr/>
      </p:nvGrpSpPr>
      <p:grpSpPr>
        <a:xfrm>
          <a:off x="0" y="0"/>
          <a:ext cx="0" cy="0"/>
          <a:chOff x="0" y="0"/>
          <a:chExt cx="0" cy="0"/>
        </a:xfrm>
      </p:grpSpPr>
      <p:sp>
        <p:nvSpPr>
          <p:cNvPr id="14" name="Rectangle 13"/>
          <p:cNvSpPr/>
          <p:nvPr userDrawn="1"/>
        </p:nvSpPr>
        <p:spPr>
          <a:xfrm>
            <a:off x="0" y="1714500"/>
            <a:ext cx="12192000" cy="5143500"/>
          </a:xfrm>
          <a:prstGeom prst="rect">
            <a:avLst/>
          </a:prstGeom>
          <a:solidFill>
            <a:schemeClr val="accent5"/>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93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Four">
    <p:spTree>
      <p:nvGrpSpPr>
        <p:cNvPr id="1" name=""/>
        <p:cNvGrpSpPr/>
        <p:nvPr/>
      </p:nvGrpSpPr>
      <p:grpSpPr>
        <a:xfrm>
          <a:off x="0" y="0"/>
          <a:ext cx="0" cy="0"/>
          <a:chOff x="0" y="0"/>
          <a:chExt cx="0" cy="0"/>
        </a:xfrm>
      </p:grpSpPr>
      <p:sp>
        <p:nvSpPr>
          <p:cNvPr id="14" name="Rectangle 13"/>
          <p:cNvSpPr/>
          <p:nvPr userDrawn="1"/>
        </p:nvSpPr>
        <p:spPr>
          <a:xfrm>
            <a:off x="16256" y="0"/>
            <a:ext cx="12192000" cy="800100"/>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7775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tion Five">
    <p:spTree>
      <p:nvGrpSpPr>
        <p:cNvPr id="1" name=""/>
        <p:cNvGrpSpPr/>
        <p:nvPr/>
      </p:nvGrpSpPr>
      <p:grpSpPr>
        <a:xfrm>
          <a:off x="0" y="0"/>
          <a:ext cx="0" cy="0"/>
          <a:chOff x="0" y="0"/>
          <a:chExt cx="0" cy="0"/>
        </a:xfrm>
      </p:grpSpPr>
      <p:sp>
        <p:nvSpPr>
          <p:cNvPr id="14" name="Rectangle 13"/>
          <p:cNvSpPr/>
          <p:nvPr userDrawn="1"/>
        </p:nvSpPr>
        <p:spPr>
          <a:xfrm>
            <a:off x="0" y="0"/>
            <a:ext cx="6934200" cy="6858000"/>
          </a:xfrm>
          <a:prstGeom prst="rect">
            <a:avLst/>
          </a:prstGeom>
          <a:solidFill>
            <a:schemeClr val="accent5"/>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1540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tion Six">
    <p:spTree>
      <p:nvGrpSpPr>
        <p:cNvPr id="1" name=""/>
        <p:cNvGrpSpPr/>
        <p:nvPr/>
      </p:nvGrpSpPr>
      <p:grpSpPr>
        <a:xfrm>
          <a:off x="0" y="0"/>
          <a:ext cx="0" cy="0"/>
          <a:chOff x="0" y="0"/>
          <a:chExt cx="0" cy="0"/>
        </a:xfrm>
      </p:grpSpPr>
      <p:sp>
        <p:nvSpPr>
          <p:cNvPr id="14" name="Rectangle 13"/>
          <p:cNvSpPr/>
          <p:nvPr userDrawn="1"/>
        </p:nvSpPr>
        <p:spPr>
          <a:xfrm>
            <a:off x="0" y="0"/>
            <a:ext cx="8686800" cy="6858000"/>
          </a:xfrm>
          <a:prstGeom prst="rect">
            <a:avLst/>
          </a:prstGeom>
          <a:solidFill>
            <a:schemeClr val="accent5"/>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3152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tion Seven">
    <p:spTree>
      <p:nvGrpSpPr>
        <p:cNvPr id="1" name=""/>
        <p:cNvGrpSpPr/>
        <p:nvPr/>
      </p:nvGrpSpPr>
      <p:grpSpPr>
        <a:xfrm>
          <a:off x="0" y="0"/>
          <a:ext cx="0" cy="0"/>
          <a:chOff x="0" y="0"/>
          <a:chExt cx="0" cy="0"/>
        </a:xfrm>
      </p:grpSpPr>
      <p:sp>
        <p:nvSpPr>
          <p:cNvPr id="14" name="Rectangle 13"/>
          <p:cNvSpPr/>
          <p:nvPr userDrawn="1"/>
        </p:nvSpPr>
        <p:spPr>
          <a:xfrm>
            <a:off x="5257800" y="0"/>
            <a:ext cx="6934200" cy="6858000"/>
          </a:xfrm>
          <a:prstGeom prst="rect">
            <a:avLst/>
          </a:prstGeom>
          <a:solidFill>
            <a:schemeClr val="accent5"/>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682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tion Eight">
    <p:spTree>
      <p:nvGrpSpPr>
        <p:cNvPr id="1" name=""/>
        <p:cNvGrpSpPr/>
        <p:nvPr/>
      </p:nvGrpSpPr>
      <p:grpSpPr>
        <a:xfrm>
          <a:off x="0" y="0"/>
          <a:ext cx="0" cy="0"/>
          <a:chOff x="0" y="0"/>
          <a:chExt cx="0" cy="0"/>
        </a:xfrm>
      </p:grpSpPr>
      <p:sp>
        <p:nvSpPr>
          <p:cNvPr id="14" name="Rectangle 13"/>
          <p:cNvSpPr/>
          <p:nvPr userDrawn="1"/>
        </p:nvSpPr>
        <p:spPr>
          <a:xfrm>
            <a:off x="3505200" y="0"/>
            <a:ext cx="8686800" cy="6858000"/>
          </a:xfrm>
          <a:prstGeom prst="rect">
            <a:avLst/>
          </a:prstGeom>
          <a:solidFill>
            <a:schemeClr val="accent5"/>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163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315420"/>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Four">
    <p:spTree>
      <p:nvGrpSpPr>
        <p:cNvPr id="1" name=""/>
        <p:cNvGrpSpPr/>
        <p:nvPr/>
      </p:nvGrpSpPr>
      <p:grpSpPr>
        <a:xfrm>
          <a:off x="0" y="0"/>
          <a:ext cx="0" cy="0"/>
          <a:chOff x="0" y="0"/>
          <a:chExt cx="0" cy="0"/>
        </a:xfrm>
      </p:grpSpPr>
      <p:sp>
        <p:nvSpPr>
          <p:cNvPr id="14" name="Rectangle 13"/>
          <p:cNvSpPr/>
          <p:nvPr userDrawn="1"/>
        </p:nvSpPr>
        <p:spPr>
          <a:xfrm>
            <a:off x="16256" y="0"/>
            <a:ext cx="12192000" cy="800100"/>
          </a:xfrm>
          <a:prstGeom prst="rect">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705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tion One">
    <p:bg>
      <p:bgPr>
        <a:solidFill>
          <a:schemeClr val="bg1"/>
        </a:solidFill>
        <a:effectLst/>
      </p:bgPr>
    </p:bg>
    <p:spTree>
      <p:nvGrpSpPr>
        <p:cNvPr id="1" name=""/>
        <p:cNvGrpSpPr/>
        <p:nvPr/>
      </p:nvGrpSpPr>
      <p:grpSpPr>
        <a:xfrm>
          <a:off x="0" y="0"/>
          <a:ext cx="0" cy="0"/>
          <a:chOff x="0" y="0"/>
          <a:chExt cx="0" cy="0"/>
        </a:xfrm>
      </p:grpSpPr>
      <p:sp>
        <p:nvSpPr>
          <p:cNvPr id="4" name="Rectangle 5"/>
          <p:cNvSpPr/>
          <p:nvPr userDrawn="1"/>
        </p:nvSpPr>
        <p:spPr>
          <a:xfrm rot="21076348">
            <a:off x="-629159" y="1418128"/>
            <a:ext cx="14355335" cy="4796882"/>
          </a:xfrm>
          <a:custGeom>
            <a:avLst/>
            <a:gdLst>
              <a:gd name="connsiteX0" fmla="*/ 0 w 8915400"/>
              <a:gd name="connsiteY0" fmla="*/ 0 h 685800"/>
              <a:gd name="connsiteX1" fmla="*/ 8915400 w 8915400"/>
              <a:gd name="connsiteY1" fmla="*/ 0 h 685800"/>
              <a:gd name="connsiteX2" fmla="*/ 8915400 w 8915400"/>
              <a:gd name="connsiteY2" fmla="*/ 685800 h 685800"/>
              <a:gd name="connsiteX3" fmla="*/ 0 w 8915400"/>
              <a:gd name="connsiteY3" fmla="*/ 685800 h 685800"/>
              <a:gd name="connsiteX4" fmla="*/ 0 w 8915400"/>
              <a:gd name="connsiteY4" fmla="*/ 0 h 685800"/>
              <a:gd name="connsiteX0" fmla="*/ 0 w 8915400"/>
              <a:gd name="connsiteY0" fmla="*/ 0 h 685800"/>
              <a:gd name="connsiteX1" fmla="*/ 8915400 w 8915400"/>
              <a:gd name="connsiteY1" fmla="*/ 0 h 685800"/>
              <a:gd name="connsiteX2" fmla="*/ 8634186 w 8915400"/>
              <a:gd name="connsiteY2" fmla="*/ 628823 h 685800"/>
              <a:gd name="connsiteX3" fmla="*/ 0 w 8915400"/>
              <a:gd name="connsiteY3" fmla="*/ 685800 h 685800"/>
              <a:gd name="connsiteX4" fmla="*/ 0 w 89154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685800">
                <a:moveTo>
                  <a:pt x="0" y="0"/>
                </a:moveTo>
                <a:lnTo>
                  <a:pt x="8915400" y="0"/>
                </a:lnTo>
                <a:lnTo>
                  <a:pt x="8634186" y="628823"/>
                </a:lnTo>
                <a:lnTo>
                  <a:pt x="0" y="685800"/>
                </a:lnTo>
                <a:lnTo>
                  <a:pt x="0" y="0"/>
                </a:lnTo>
                <a:close/>
              </a:path>
            </a:pathLst>
          </a:cu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880024265"/>
      </p:ext>
    </p:extLst>
  </p:cSld>
  <p:clrMapOvr>
    <a:masterClrMapping/>
  </p:clrMapOvr>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tion Two">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638300"/>
          </a:xfrm>
          <a:prstGeom prst="rect">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066746"/>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tion Three">
    <p:spTree>
      <p:nvGrpSpPr>
        <p:cNvPr id="1" name=""/>
        <p:cNvGrpSpPr/>
        <p:nvPr/>
      </p:nvGrpSpPr>
      <p:grpSpPr>
        <a:xfrm>
          <a:off x="0" y="0"/>
          <a:ext cx="0" cy="0"/>
          <a:chOff x="0" y="0"/>
          <a:chExt cx="0" cy="0"/>
        </a:xfrm>
      </p:grpSpPr>
      <p:sp>
        <p:nvSpPr>
          <p:cNvPr id="14" name="Rectangle 13"/>
          <p:cNvSpPr/>
          <p:nvPr userDrawn="1"/>
        </p:nvSpPr>
        <p:spPr>
          <a:xfrm>
            <a:off x="0" y="1714500"/>
            <a:ext cx="12192000" cy="5143500"/>
          </a:xfrm>
          <a:prstGeom prst="rect">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9407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tion Five">
    <p:spTree>
      <p:nvGrpSpPr>
        <p:cNvPr id="1" name=""/>
        <p:cNvGrpSpPr/>
        <p:nvPr/>
      </p:nvGrpSpPr>
      <p:grpSpPr>
        <a:xfrm>
          <a:off x="0" y="0"/>
          <a:ext cx="0" cy="0"/>
          <a:chOff x="0" y="0"/>
          <a:chExt cx="0" cy="0"/>
        </a:xfrm>
      </p:grpSpPr>
      <p:sp>
        <p:nvSpPr>
          <p:cNvPr id="14" name="Rectangle 13"/>
          <p:cNvSpPr/>
          <p:nvPr userDrawn="1"/>
        </p:nvSpPr>
        <p:spPr>
          <a:xfrm>
            <a:off x="0" y="0"/>
            <a:ext cx="6934200" cy="6858000"/>
          </a:xfrm>
          <a:prstGeom prst="rect">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82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tion Five">
    <p:spTree>
      <p:nvGrpSpPr>
        <p:cNvPr id="1" name=""/>
        <p:cNvGrpSpPr/>
        <p:nvPr/>
      </p:nvGrpSpPr>
      <p:grpSpPr>
        <a:xfrm>
          <a:off x="0" y="0"/>
          <a:ext cx="0" cy="0"/>
          <a:chOff x="0" y="0"/>
          <a:chExt cx="0" cy="0"/>
        </a:xfrm>
      </p:grpSpPr>
      <p:sp>
        <p:nvSpPr>
          <p:cNvPr id="14" name="Rectangle 13"/>
          <p:cNvSpPr/>
          <p:nvPr userDrawn="1"/>
        </p:nvSpPr>
        <p:spPr>
          <a:xfrm>
            <a:off x="0" y="0"/>
            <a:ext cx="6934200" cy="6858000"/>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8334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tion Six">
    <p:spTree>
      <p:nvGrpSpPr>
        <p:cNvPr id="1" name=""/>
        <p:cNvGrpSpPr/>
        <p:nvPr/>
      </p:nvGrpSpPr>
      <p:grpSpPr>
        <a:xfrm>
          <a:off x="0" y="0"/>
          <a:ext cx="0" cy="0"/>
          <a:chOff x="0" y="0"/>
          <a:chExt cx="0" cy="0"/>
        </a:xfrm>
      </p:grpSpPr>
      <p:sp>
        <p:nvSpPr>
          <p:cNvPr id="14" name="Rectangle 13"/>
          <p:cNvSpPr/>
          <p:nvPr userDrawn="1"/>
        </p:nvSpPr>
        <p:spPr>
          <a:xfrm>
            <a:off x="0" y="0"/>
            <a:ext cx="8686800" cy="6858000"/>
          </a:xfrm>
          <a:prstGeom prst="rect">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291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tion Seven">
    <p:spTree>
      <p:nvGrpSpPr>
        <p:cNvPr id="1" name=""/>
        <p:cNvGrpSpPr/>
        <p:nvPr/>
      </p:nvGrpSpPr>
      <p:grpSpPr>
        <a:xfrm>
          <a:off x="0" y="0"/>
          <a:ext cx="0" cy="0"/>
          <a:chOff x="0" y="0"/>
          <a:chExt cx="0" cy="0"/>
        </a:xfrm>
      </p:grpSpPr>
      <p:sp>
        <p:nvSpPr>
          <p:cNvPr id="14" name="Rectangle 13"/>
          <p:cNvSpPr/>
          <p:nvPr userDrawn="1"/>
        </p:nvSpPr>
        <p:spPr>
          <a:xfrm>
            <a:off x="5257800" y="0"/>
            <a:ext cx="6934200" cy="6858000"/>
          </a:xfrm>
          <a:prstGeom prst="rect">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0484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tion Eight">
    <p:spTree>
      <p:nvGrpSpPr>
        <p:cNvPr id="1" name=""/>
        <p:cNvGrpSpPr/>
        <p:nvPr/>
      </p:nvGrpSpPr>
      <p:grpSpPr>
        <a:xfrm>
          <a:off x="0" y="0"/>
          <a:ext cx="0" cy="0"/>
          <a:chOff x="0" y="0"/>
          <a:chExt cx="0" cy="0"/>
        </a:xfrm>
      </p:grpSpPr>
      <p:sp>
        <p:nvSpPr>
          <p:cNvPr id="14" name="Rectangle 13"/>
          <p:cNvSpPr/>
          <p:nvPr userDrawn="1"/>
        </p:nvSpPr>
        <p:spPr>
          <a:xfrm>
            <a:off x="3505200" y="0"/>
            <a:ext cx="8686800" cy="6858000"/>
          </a:xfrm>
          <a:prstGeom prst="rect">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39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Six">
    <p:spTree>
      <p:nvGrpSpPr>
        <p:cNvPr id="1" name=""/>
        <p:cNvGrpSpPr/>
        <p:nvPr/>
      </p:nvGrpSpPr>
      <p:grpSpPr>
        <a:xfrm>
          <a:off x="0" y="0"/>
          <a:ext cx="0" cy="0"/>
          <a:chOff x="0" y="0"/>
          <a:chExt cx="0" cy="0"/>
        </a:xfrm>
      </p:grpSpPr>
      <p:sp>
        <p:nvSpPr>
          <p:cNvPr id="14" name="Rectangle 13"/>
          <p:cNvSpPr/>
          <p:nvPr userDrawn="1"/>
        </p:nvSpPr>
        <p:spPr>
          <a:xfrm>
            <a:off x="0" y="0"/>
            <a:ext cx="8686800" cy="6858000"/>
          </a:xfrm>
          <a:prstGeom prst="rect">
            <a:avLst/>
          </a:prstGeom>
          <a:solidFill>
            <a:schemeClr val="bg2">
              <a:lumMod val="95000"/>
            </a:schemeClr>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26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3.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6.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theme" Target="../theme/theme7.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55408"/>
      </p:ext>
    </p:extLst>
  </p:cSld>
  <p:clrMap bg1="lt1" tx1="dk1" bg2="lt2" tx2="dk2" accent1="accent1" accent2="accent2" accent3="accent3" accent4="accent4" accent5="accent5" accent6="accent6" hlink="hlink" folHlink="folHlink"/>
  <p:sldLayoutIdLst>
    <p:sldLayoutId id="2147483716" r:id="rId1"/>
    <p:sldLayoutId id="2147483824" r:id="rId2"/>
    <p:sldLayoutId id="2147483717" r:id="rId3"/>
    <p:sldLayoutId id="2147483836" r:id="rId4"/>
    <p:sldLayoutId id="2147483718" r:id="rId5"/>
    <p:sldLayoutId id="2147483719" r:id="rId6"/>
    <p:sldLayoutId id="2147483720" r:id="rId7"/>
    <p:sldLayoutId id="2147483721" r:id="rId8"/>
    <p:sldLayoutId id="2147483722" r:id="rId9"/>
    <p:sldLayoutId id="2147483723" r:id="rId10"/>
    <p:sldLayoutId id="2147483724" r:id="rId11"/>
    <p:sldLayoutId id="2147483785" r:id="rId12"/>
    <p:sldLayoutId id="2147483844" r:id="rId13"/>
    <p:sldLayoutId id="2147483845" r:id="rId14"/>
    <p:sldLayoutId id="2147483846" r:id="rId15"/>
    <p:sldLayoutId id="2147483847" r:id="rId16"/>
    <p:sldLayoutId id="2147483848" r:id="rId17"/>
    <p:sldLayoutId id="2147483849" r:id="rId18"/>
  </p:sldLayoutIdLst>
  <p:hf hdr="0" ftr="0" dt="0"/>
  <p:txStyles>
    <p:titleStyle>
      <a:lvl1pPr algn="ctr" defTabSz="1219139" rtl="0" eaLnBrk="1" latinLnBrk="0" hangingPunct="1">
        <a:spcBef>
          <a:spcPct val="0"/>
        </a:spcBef>
        <a:buNone/>
        <a:defRPr sz="5867" kern="1200">
          <a:solidFill>
            <a:schemeClr val="bg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104">
          <p15:clr>
            <a:srgbClr val="F26B43"/>
          </p15:clr>
        </p15:guide>
        <p15:guide id="2" pos="2160">
          <p15:clr>
            <a:srgbClr val="F26B43"/>
          </p15:clr>
        </p15:guide>
        <p15:guide id="3" pos="3264">
          <p15:clr>
            <a:srgbClr val="F26B43"/>
          </p15:clr>
        </p15:guide>
        <p15:guide id="4" pos="2208">
          <p15:clr>
            <a:srgbClr val="F26B43"/>
          </p15:clr>
        </p15:guide>
        <p15:guide id="5" pos="1056">
          <p15:clr>
            <a:srgbClr val="F26B43"/>
          </p15:clr>
        </p15:guide>
        <p15:guide id="6" pos="4368">
          <p15:clr>
            <a:srgbClr val="F26B43"/>
          </p15:clr>
        </p15:guide>
        <p15:guide id="7" pos="3312">
          <p15:clr>
            <a:srgbClr val="F26B43"/>
          </p15:clr>
        </p15:guide>
        <p15:guide id="8" pos="4416">
          <p15:clr>
            <a:srgbClr val="F26B43"/>
          </p15:clr>
        </p15:guide>
        <p15:guide id="9" pos="5520">
          <p15:clr>
            <a:srgbClr val="F26B43"/>
          </p15:clr>
        </p15:guide>
        <p15:guide id="10" pos="5472">
          <p15:clr>
            <a:srgbClr val="F26B43"/>
          </p15:clr>
        </p15:guide>
        <p15:guide id="11" orient="horz" pos="504">
          <p15:clr>
            <a:srgbClr val="F26B43"/>
          </p15:clr>
        </p15:guide>
        <p15:guide id="12" orient="horz" pos="552">
          <p15:clr>
            <a:srgbClr val="F26B43"/>
          </p15:clr>
        </p15:guide>
        <p15:guide id="13" orient="horz" pos="1584">
          <p15:clr>
            <a:srgbClr val="F26B43"/>
          </p15:clr>
        </p15:guide>
        <p15:guide id="14" orient="horz" pos="1632">
          <p15:clr>
            <a:srgbClr val="F26B43"/>
          </p15:clr>
        </p15:guide>
        <p15:guide id="15" orient="horz" pos="2688">
          <p15:clr>
            <a:srgbClr val="F26B43"/>
          </p15:clr>
        </p15:guide>
        <p15:guide id="16" orient="horz" pos="2736">
          <p15:clr>
            <a:srgbClr val="F26B43"/>
          </p15:clr>
        </p15:guide>
        <p15:guide id="17" orient="horz" pos="3768">
          <p15:clr>
            <a:srgbClr val="F26B43"/>
          </p15:clr>
        </p15:guide>
        <p15:guide id="18" orient="horz" pos="3216">
          <p15:clr>
            <a:srgbClr val="F26B43"/>
          </p15:clr>
        </p15:guide>
        <p15:guide id="19" orient="horz" pos="3264">
          <p15:clr>
            <a:srgbClr val="F26B43"/>
          </p15:clr>
        </p15:guide>
        <p15:guide id="20" orient="horz" pos="3816">
          <p15:clr>
            <a:srgbClr val="F26B43"/>
          </p15:clr>
        </p15:guide>
        <p15:guide id="21" orient="horz" pos="2136">
          <p15:clr>
            <a:srgbClr val="F26B43"/>
          </p15:clr>
        </p15:guide>
        <p15:guide id="22" orient="horz" pos="2184">
          <p15:clr>
            <a:srgbClr val="F26B43"/>
          </p15:clr>
        </p15:guide>
        <p15:guide id="23" orient="horz" pos="1032">
          <p15:clr>
            <a:srgbClr val="F26B43"/>
          </p15:clr>
        </p15:guide>
        <p15:guide id="24" orient="horz" pos="1080">
          <p15:clr>
            <a:srgbClr val="F26B43"/>
          </p15:clr>
        </p15:guide>
        <p15:guide id="25" pos="6576">
          <p15:clr>
            <a:srgbClr val="F26B43"/>
          </p15:clr>
        </p15:guide>
        <p15:guide id="26" pos="66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2392"/>
      </p:ext>
    </p:extLst>
  </p:cSld>
  <p:clrMap bg1="lt1" tx1="dk1" bg2="lt2" tx2="dk2" accent1="accent1" accent2="accent2" accent3="accent3" accent4="accent4" accent5="accent5" accent6="accent6" hlink="hlink" folHlink="folHlink"/>
  <p:sldLayoutIdLst>
    <p:sldLayoutId id="2147483736" r:id="rId1"/>
    <p:sldLayoutId id="2147483833" r:id="rId2"/>
    <p:sldLayoutId id="2147483840" r:id="rId3"/>
    <p:sldLayoutId id="2147483841" r:id="rId4"/>
    <p:sldLayoutId id="2147483839" r:id="rId5"/>
    <p:sldLayoutId id="2147483837" r:id="rId6"/>
    <p:sldLayoutId id="2147483838" r:id="rId7"/>
    <p:sldLayoutId id="2147483832" r:id="rId8"/>
    <p:sldLayoutId id="2147483737" r:id="rId9"/>
    <p:sldLayoutId id="2147483834" r:id="rId10"/>
    <p:sldLayoutId id="2147483738" r:id="rId11"/>
    <p:sldLayoutId id="2147483739" r:id="rId12"/>
    <p:sldLayoutId id="2147483740" r:id="rId13"/>
    <p:sldLayoutId id="2147483741" r:id="rId14"/>
    <p:sldLayoutId id="2147483742" r:id="rId15"/>
    <p:sldLayoutId id="2147483743" r:id="rId16"/>
    <p:sldLayoutId id="2147483744" r:id="rId17"/>
    <p:sldLayoutId id="2147483843" r:id="rId18"/>
  </p:sldLayoutIdLst>
  <p:hf hdr="0" ftr="0" dt="0"/>
  <p:txStyles>
    <p:titleStyle>
      <a:lvl1pPr algn="ctr" defTabSz="1219139" rtl="0" eaLnBrk="1" latinLnBrk="0" hangingPunct="1">
        <a:spcBef>
          <a:spcPct val="0"/>
        </a:spcBef>
        <a:buNone/>
        <a:defRPr sz="5867" kern="1200">
          <a:solidFill>
            <a:schemeClr val="bg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104">
          <p15:clr>
            <a:srgbClr val="F26B43"/>
          </p15:clr>
        </p15:guide>
        <p15:guide id="2" pos="2160">
          <p15:clr>
            <a:srgbClr val="F26B43"/>
          </p15:clr>
        </p15:guide>
        <p15:guide id="3" pos="3264">
          <p15:clr>
            <a:srgbClr val="F26B43"/>
          </p15:clr>
        </p15:guide>
        <p15:guide id="4" pos="2208">
          <p15:clr>
            <a:srgbClr val="F26B43"/>
          </p15:clr>
        </p15:guide>
        <p15:guide id="5" pos="1056">
          <p15:clr>
            <a:srgbClr val="F26B43"/>
          </p15:clr>
        </p15:guide>
        <p15:guide id="6" pos="4368">
          <p15:clr>
            <a:srgbClr val="F26B43"/>
          </p15:clr>
        </p15:guide>
        <p15:guide id="7" pos="3312">
          <p15:clr>
            <a:srgbClr val="F26B43"/>
          </p15:clr>
        </p15:guide>
        <p15:guide id="8" pos="4416">
          <p15:clr>
            <a:srgbClr val="F26B43"/>
          </p15:clr>
        </p15:guide>
        <p15:guide id="9" pos="5520">
          <p15:clr>
            <a:srgbClr val="F26B43"/>
          </p15:clr>
        </p15:guide>
        <p15:guide id="10" pos="5472">
          <p15:clr>
            <a:srgbClr val="F26B43"/>
          </p15:clr>
        </p15:guide>
        <p15:guide id="11" orient="horz" pos="504">
          <p15:clr>
            <a:srgbClr val="F26B43"/>
          </p15:clr>
        </p15:guide>
        <p15:guide id="12" orient="horz" pos="552">
          <p15:clr>
            <a:srgbClr val="F26B43"/>
          </p15:clr>
        </p15:guide>
        <p15:guide id="13" orient="horz" pos="1584">
          <p15:clr>
            <a:srgbClr val="F26B43"/>
          </p15:clr>
        </p15:guide>
        <p15:guide id="14" orient="horz" pos="1632">
          <p15:clr>
            <a:srgbClr val="F26B43"/>
          </p15:clr>
        </p15:guide>
        <p15:guide id="15" orient="horz" pos="2688">
          <p15:clr>
            <a:srgbClr val="F26B43"/>
          </p15:clr>
        </p15:guide>
        <p15:guide id="16" orient="horz" pos="2736">
          <p15:clr>
            <a:srgbClr val="F26B43"/>
          </p15:clr>
        </p15:guide>
        <p15:guide id="17" orient="horz" pos="3768">
          <p15:clr>
            <a:srgbClr val="F26B43"/>
          </p15:clr>
        </p15:guide>
        <p15:guide id="18" orient="horz" pos="3216">
          <p15:clr>
            <a:srgbClr val="F26B43"/>
          </p15:clr>
        </p15:guide>
        <p15:guide id="19" orient="horz" pos="3264">
          <p15:clr>
            <a:srgbClr val="F26B43"/>
          </p15:clr>
        </p15:guide>
        <p15:guide id="20" orient="horz" pos="3816">
          <p15:clr>
            <a:srgbClr val="F26B43"/>
          </p15:clr>
        </p15:guide>
        <p15:guide id="21" orient="horz" pos="2136">
          <p15:clr>
            <a:srgbClr val="F26B43"/>
          </p15:clr>
        </p15:guide>
        <p15:guide id="22" orient="horz" pos="2184">
          <p15:clr>
            <a:srgbClr val="F26B43"/>
          </p15:clr>
        </p15:guide>
        <p15:guide id="23" orient="horz" pos="1032">
          <p15:clr>
            <a:srgbClr val="F26B43"/>
          </p15:clr>
        </p15:guide>
        <p15:guide id="24" orient="horz" pos="1080">
          <p15:clr>
            <a:srgbClr val="F26B43"/>
          </p15:clr>
        </p15:guide>
        <p15:guide id="25" pos="6576">
          <p15:clr>
            <a:srgbClr val="F26B43"/>
          </p15:clr>
        </p15:guide>
        <p15:guide id="26" pos="66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80212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835" r:id="rId3"/>
    <p:sldLayoutId id="2147483728" r:id="rId4"/>
    <p:sldLayoutId id="2147483729" r:id="rId5"/>
    <p:sldLayoutId id="2147483730" r:id="rId6"/>
    <p:sldLayoutId id="2147483731" r:id="rId7"/>
    <p:sldLayoutId id="2147483732" r:id="rId8"/>
    <p:sldLayoutId id="2147483733" r:id="rId9"/>
    <p:sldLayoutId id="2147483734" r:id="rId10"/>
  </p:sldLayoutIdLst>
  <p:hf hdr="0" ftr="0" dt="0"/>
  <p:txStyles>
    <p:titleStyle>
      <a:lvl1pPr algn="ctr" defTabSz="1219139" rtl="0" eaLnBrk="1" latinLnBrk="0" hangingPunct="1">
        <a:spcBef>
          <a:spcPct val="0"/>
        </a:spcBef>
        <a:buNone/>
        <a:defRPr sz="5867" kern="1200">
          <a:solidFill>
            <a:schemeClr val="bg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04">
          <p15:clr>
            <a:srgbClr val="F26B43"/>
          </p15:clr>
        </p15:guide>
        <p15:guide id="2" pos="2160">
          <p15:clr>
            <a:srgbClr val="F26B43"/>
          </p15:clr>
        </p15:guide>
        <p15:guide id="3" pos="3264">
          <p15:clr>
            <a:srgbClr val="F26B43"/>
          </p15:clr>
        </p15:guide>
        <p15:guide id="4" pos="2208">
          <p15:clr>
            <a:srgbClr val="F26B43"/>
          </p15:clr>
        </p15:guide>
        <p15:guide id="5" pos="1056">
          <p15:clr>
            <a:srgbClr val="F26B43"/>
          </p15:clr>
        </p15:guide>
        <p15:guide id="6" pos="4368">
          <p15:clr>
            <a:srgbClr val="F26B43"/>
          </p15:clr>
        </p15:guide>
        <p15:guide id="7" pos="3312">
          <p15:clr>
            <a:srgbClr val="F26B43"/>
          </p15:clr>
        </p15:guide>
        <p15:guide id="8" pos="4416">
          <p15:clr>
            <a:srgbClr val="F26B43"/>
          </p15:clr>
        </p15:guide>
        <p15:guide id="9" pos="5520">
          <p15:clr>
            <a:srgbClr val="F26B43"/>
          </p15:clr>
        </p15:guide>
        <p15:guide id="10" pos="5472">
          <p15:clr>
            <a:srgbClr val="F26B43"/>
          </p15:clr>
        </p15:guide>
        <p15:guide id="11" orient="horz" pos="504">
          <p15:clr>
            <a:srgbClr val="F26B43"/>
          </p15:clr>
        </p15:guide>
        <p15:guide id="12" orient="horz" pos="552">
          <p15:clr>
            <a:srgbClr val="F26B43"/>
          </p15:clr>
        </p15:guide>
        <p15:guide id="13" orient="horz" pos="1584">
          <p15:clr>
            <a:srgbClr val="F26B43"/>
          </p15:clr>
        </p15:guide>
        <p15:guide id="14" orient="horz" pos="1632">
          <p15:clr>
            <a:srgbClr val="F26B43"/>
          </p15:clr>
        </p15:guide>
        <p15:guide id="15" orient="horz" pos="2688">
          <p15:clr>
            <a:srgbClr val="F26B43"/>
          </p15:clr>
        </p15:guide>
        <p15:guide id="16" orient="horz" pos="2736">
          <p15:clr>
            <a:srgbClr val="F26B43"/>
          </p15:clr>
        </p15:guide>
        <p15:guide id="17" orient="horz" pos="3768">
          <p15:clr>
            <a:srgbClr val="F26B43"/>
          </p15:clr>
        </p15:guide>
        <p15:guide id="18" orient="horz" pos="3216">
          <p15:clr>
            <a:srgbClr val="F26B43"/>
          </p15:clr>
        </p15:guide>
        <p15:guide id="19" orient="horz" pos="3264">
          <p15:clr>
            <a:srgbClr val="F26B43"/>
          </p15:clr>
        </p15:guide>
        <p15:guide id="20" orient="horz" pos="3816">
          <p15:clr>
            <a:srgbClr val="F26B43"/>
          </p15:clr>
        </p15:guide>
        <p15:guide id="21" orient="horz" pos="2136">
          <p15:clr>
            <a:srgbClr val="F26B43"/>
          </p15:clr>
        </p15:guide>
        <p15:guide id="22" orient="horz" pos="2184">
          <p15:clr>
            <a:srgbClr val="F26B43"/>
          </p15:clr>
        </p15:guide>
        <p15:guide id="23" orient="horz" pos="1032">
          <p15:clr>
            <a:srgbClr val="F26B43"/>
          </p15:clr>
        </p15:guide>
        <p15:guide id="24" orient="horz" pos="1080">
          <p15:clr>
            <a:srgbClr val="F26B43"/>
          </p15:clr>
        </p15:guide>
        <p15:guide id="25" pos="6576">
          <p15:clr>
            <a:srgbClr val="F26B43"/>
          </p15:clr>
        </p15:guide>
        <p15:guide id="26" pos="66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469307"/>
      </p:ext>
    </p:extLst>
  </p:cSld>
  <p:clrMap bg1="lt1" tx1="dk1" bg2="lt2" tx2="dk2" accent1="accent1" accent2="accent2" accent3="accent3" accent4="accent4" accent5="accent5" accent6="accent6" hlink="hlink" folHlink="folHlink"/>
  <p:sldLayoutIdLst>
    <p:sldLayoutId id="2147483746" r:id="rId1"/>
    <p:sldLayoutId id="2147483750" r:id="rId2"/>
    <p:sldLayoutId id="2147483747" r:id="rId3"/>
    <p:sldLayoutId id="2147483748" r:id="rId4"/>
    <p:sldLayoutId id="2147483749" r:id="rId5"/>
    <p:sldLayoutId id="2147483751" r:id="rId6"/>
    <p:sldLayoutId id="2147483752" r:id="rId7"/>
    <p:sldLayoutId id="2147483753" r:id="rId8"/>
    <p:sldLayoutId id="2147483754" r:id="rId9"/>
  </p:sldLayoutIdLst>
  <p:hf hdr="0" ftr="0" dt="0"/>
  <p:txStyles>
    <p:titleStyle>
      <a:lvl1pPr algn="ctr" defTabSz="1219139" rtl="0" eaLnBrk="1" latinLnBrk="0" hangingPunct="1">
        <a:spcBef>
          <a:spcPct val="0"/>
        </a:spcBef>
        <a:buNone/>
        <a:defRPr sz="5867" kern="1200">
          <a:solidFill>
            <a:schemeClr val="bg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04">
          <p15:clr>
            <a:srgbClr val="F26B43"/>
          </p15:clr>
        </p15:guide>
        <p15:guide id="2" pos="2160">
          <p15:clr>
            <a:srgbClr val="F26B43"/>
          </p15:clr>
        </p15:guide>
        <p15:guide id="3" pos="3264">
          <p15:clr>
            <a:srgbClr val="F26B43"/>
          </p15:clr>
        </p15:guide>
        <p15:guide id="4" pos="2208">
          <p15:clr>
            <a:srgbClr val="F26B43"/>
          </p15:clr>
        </p15:guide>
        <p15:guide id="5" pos="1056">
          <p15:clr>
            <a:srgbClr val="F26B43"/>
          </p15:clr>
        </p15:guide>
        <p15:guide id="6" pos="4368">
          <p15:clr>
            <a:srgbClr val="F26B43"/>
          </p15:clr>
        </p15:guide>
        <p15:guide id="7" pos="3312">
          <p15:clr>
            <a:srgbClr val="F26B43"/>
          </p15:clr>
        </p15:guide>
        <p15:guide id="8" pos="4416">
          <p15:clr>
            <a:srgbClr val="F26B43"/>
          </p15:clr>
        </p15:guide>
        <p15:guide id="9" pos="5520">
          <p15:clr>
            <a:srgbClr val="F26B43"/>
          </p15:clr>
        </p15:guide>
        <p15:guide id="10" pos="5472">
          <p15:clr>
            <a:srgbClr val="F26B43"/>
          </p15:clr>
        </p15:guide>
        <p15:guide id="11" orient="horz" pos="504">
          <p15:clr>
            <a:srgbClr val="F26B43"/>
          </p15:clr>
        </p15:guide>
        <p15:guide id="12" orient="horz" pos="552">
          <p15:clr>
            <a:srgbClr val="F26B43"/>
          </p15:clr>
        </p15:guide>
        <p15:guide id="13" orient="horz" pos="1584">
          <p15:clr>
            <a:srgbClr val="F26B43"/>
          </p15:clr>
        </p15:guide>
        <p15:guide id="14" orient="horz" pos="1632">
          <p15:clr>
            <a:srgbClr val="F26B43"/>
          </p15:clr>
        </p15:guide>
        <p15:guide id="15" orient="horz" pos="2688">
          <p15:clr>
            <a:srgbClr val="F26B43"/>
          </p15:clr>
        </p15:guide>
        <p15:guide id="16" orient="horz" pos="2736">
          <p15:clr>
            <a:srgbClr val="F26B43"/>
          </p15:clr>
        </p15:guide>
        <p15:guide id="17" orient="horz" pos="3768">
          <p15:clr>
            <a:srgbClr val="F26B43"/>
          </p15:clr>
        </p15:guide>
        <p15:guide id="18" orient="horz" pos="3216">
          <p15:clr>
            <a:srgbClr val="F26B43"/>
          </p15:clr>
        </p15:guide>
        <p15:guide id="19" orient="horz" pos="3264">
          <p15:clr>
            <a:srgbClr val="F26B43"/>
          </p15:clr>
        </p15:guide>
        <p15:guide id="20" orient="horz" pos="3816">
          <p15:clr>
            <a:srgbClr val="F26B43"/>
          </p15:clr>
        </p15:guide>
        <p15:guide id="21" orient="horz" pos="2136">
          <p15:clr>
            <a:srgbClr val="F26B43"/>
          </p15:clr>
        </p15:guide>
        <p15:guide id="22" orient="horz" pos="2184">
          <p15:clr>
            <a:srgbClr val="F26B43"/>
          </p15:clr>
        </p15:guide>
        <p15:guide id="23" orient="horz" pos="1032">
          <p15:clr>
            <a:srgbClr val="F26B43"/>
          </p15:clr>
        </p15:guide>
        <p15:guide id="24" orient="horz" pos="1080">
          <p15:clr>
            <a:srgbClr val="F26B43"/>
          </p15:clr>
        </p15:guide>
        <p15:guide id="25" pos="6576">
          <p15:clr>
            <a:srgbClr val="F26B43"/>
          </p15:clr>
        </p15:guide>
        <p15:guide id="26" pos="66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035783"/>
      </p:ext>
    </p:extLst>
  </p:cSld>
  <p:clrMap bg1="lt1" tx1="dk1" bg2="lt2" tx2="dk2" accent1="accent1" accent2="accent2" accent3="accent3" accent4="accent4" accent5="accent5" accent6="accent6" hlink="hlink" folHlink="folHlink"/>
  <p:sldLayoutIdLst>
    <p:sldLayoutId id="2147483756" r:id="rId1"/>
    <p:sldLayoutId id="2147483760" r:id="rId2"/>
    <p:sldLayoutId id="2147483757" r:id="rId3"/>
    <p:sldLayoutId id="2147483758" r:id="rId4"/>
    <p:sldLayoutId id="2147483759" r:id="rId5"/>
    <p:sldLayoutId id="2147483761" r:id="rId6"/>
    <p:sldLayoutId id="2147483762" r:id="rId7"/>
    <p:sldLayoutId id="2147483763" r:id="rId8"/>
    <p:sldLayoutId id="2147483764" r:id="rId9"/>
  </p:sldLayoutIdLst>
  <p:hf hdr="0" ftr="0" dt="0"/>
  <p:txStyles>
    <p:titleStyle>
      <a:lvl1pPr algn="ctr" defTabSz="1219139" rtl="0" eaLnBrk="1" latinLnBrk="0" hangingPunct="1">
        <a:spcBef>
          <a:spcPct val="0"/>
        </a:spcBef>
        <a:buNone/>
        <a:defRPr sz="5867" kern="1200">
          <a:solidFill>
            <a:schemeClr val="bg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04">
          <p15:clr>
            <a:srgbClr val="F26B43"/>
          </p15:clr>
        </p15:guide>
        <p15:guide id="2" pos="2160">
          <p15:clr>
            <a:srgbClr val="F26B43"/>
          </p15:clr>
        </p15:guide>
        <p15:guide id="3" pos="3264">
          <p15:clr>
            <a:srgbClr val="F26B43"/>
          </p15:clr>
        </p15:guide>
        <p15:guide id="4" pos="2208">
          <p15:clr>
            <a:srgbClr val="F26B43"/>
          </p15:clr>
        </p15:guide>
        <p15:guide id="5" pos="1056">
          <p15:clr>
            <a:srgbClr val="F26B43"/>
          </p15:clr>
        </p15:guide>
        <p15:guide id="6" pos="4368">
          <p15:clr>
            <a:srgbClr val="F26B43"/>
          </p15:clr>
        </p15:guide>
        <p15:guide id="7" pos="3312">
          <p15:clr>
            <a:srgbClr val="F26B43"/>
          </p15:clr>
        </p15:guide>
        <p15:guide id="8" pos="4416">
          <p15:clr>
            <a:srgbClr val="F26B43"/>
          </p15:clr>
        </p15:guide>
        <p15:guide id="9" pos="5520">
          <p15:clr>
            <a:srgbClr val="F26B43"/>
          </p15:clr>
        </p15:guide>
        <p15:guide id="10" pos="5472">
          <p15:clr>
            <a:srgbClr val="F26B43"/>
          </p15:clr>
        </p15:guide>
        <p15:guide id="11" orient="horz" pos="504">
          <p15:clr>
            <a:srgbClr val="F26B43"/>
          </p15:clr>
        </p15:guide>
        <p15:guide id="12" orient="horz" pos="552">
          <p15:clr>
            <a:srgbClr val="F26B43"/>
          </p15:clr>
        </p15:guide>
        <p15:guide id="13" orient="horz" pos="1584">
          <p15:clr>
            <a:srgbClr val="F26B43"/>
          </p15:clr>
        </p15:guide>
        <p15:guide id="14" orient="horz" pos="1632">
          <p15:clr>
            <a:srgbClr val="F26B43"/>
          </p15:clr>
        </p15:guide>
        <p15:guide id="15" orient="horz" pos="2688">
          <p15:clr>
            <a:srgbClr val="F26B43"/>
          </p15:clr>
        </p15:guide>
        <p15:guide id="16" orient="horz" pos="2736">
          <p15:clr>
            <a:srgbClr val="F26B43"/>
          </p15:clr>
        </p15:guide>
        <p15:guide id="17" orient="horz" pos="3768">
          <p15:clr>
            <a:srgbClr val="F26B43"/>
          </p15:clr>
        </p15:guide>
        <p15:guide id="18" orient="horz" pos="3216">
          <p15:clr>
            <a:srgbClr val="F26B43"/>
          </p15:clr>
        </p15:guide>
        <p15:guide id="19" orient="horz" pos="3264">
          <p15:clr>
            <a:srgbClr val="F26B43"/>
          </p15:clr>
        </p15:guide>
        <p15:guide id="20" orient="horz" pos="3816">
          <p15:clr>
            <a:srgbClr val="F26B43"/>
          </p15:clr>
        </p15:guide>
        <p15:guide id="21" orient="horz" pos="2136">
          <p15:clr>
            <a:srgbClr val="F26B43"/>
          </p15:clr>
        </p15:guide>
        <p15:guide id="22" orient="horz" pos="2184">
          <p15:clr>
            <a:srgbClr val="F26B43"/>
          </p15:clr>
        </p15:guide>
        <p15:guide id="23" orient="horz" pos="1032">
          <p15:clr>
            <a:srgbClr val="F26B43"/>
          </p15:clr>
        </p15:guide>
        <p15:guide id="24" orient="horz" pos="1080">
          <p15:clr>
            <a:srgbClr val="F26B43"/>
          </p15:clr>
        </p15:guide>
        <p15:guide id="25" pos="6576">
          <p15:clr>
            <a:srgbClr val="F26B43"/>
          </p15:clr>
        </p15:guide>
        <p15:guide id="26" pos="662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730550"/>
      </p:ext>
    </p:extLst>
  </p:cSld>
  <p:clrMap bg1="lt1" tx1="dk1" bg2="lt2" tx2="dk2" accent1="accent1" accent2="accent2" accent3="accent3" accent4="accent4" accent5="accent5" accent6="accent6" hlink="hlink" folHlink="folHlink"/>
  <p:sldLayoutIdLst>
    <p:sldLayoutId id="2147483766" r:id="rId1"/>
    <p:sldLayoutId id="2147483770" r:id="rId2"/>
    <p:sldLayoutId id="2147483767" r:id="rId3"/>
    <p:sldLayoutId id="2147483768" r:id="rId4"/>
    <p:sldLayoutId id="2147483769" r:id="rId5"/>
    <p:sldLayoutId id="2147483771" r:id="rId6"/>
    <p:sldLayoutId id="2147483772" r:id="rId7"/>
    <p:sldLayoutId id="2147483773" r:id="rId8"/>
    <p:sldLayoutId id="2147483774" r:id="rId9"/>
  </p:sldLayoutIdLst>
  <p:hf hdr="0" ftr="0" dt="0"/>
  <p:txStyles>
    <p:titleStyle>
      <a:lvl1pPr algn="ctr" defTabSz="1219139" rtl="0" eaLnBrk="1" latinLnBrk="0" hangingPunct="1">
        <a:spcBef>
          <a:spcPct val="0"/>
        </a:spcBef>
        <a:buNone/>
        <a:defRPr sz="5867" kern="1200">
          <a:solidFill>
            <a:schemeClr val="bg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04">
          <p15:clr>
            <a:srgbClr val="F26B43"/>
          </p15:clr>
        </p15:guide>
        <p15:guide id="2" pos="2160">
          <p15:clr>
            <a:srgbClr val="F26B43"/>
          </p15:clr>
        </p15:guide>
        <p15:guide id="3" pos="3264">
          <p15:clr>
            <a:srgbClr val="F26B43"/>
          </p15:clr>
        </p15:guide>
        <p15:guide id="4" pos="2208">
          <p15:clr>
            <a:srgbClr val="F26B43"/>
          </p15:clr>
        </p15:guide>
        <p15:guide id="5" pos="1056">
          <p15:clr>
            <a:srgbClr val="F26B43"/>
          </p15:clr>
        </p15:guide>
        <p15:guide id="6" pos="4368">
          <p15:clr>
            <a:srgbClr val="F26B43"/>
          </p15:clr>
        </p15:guide>
        <p15:guide id="7" pos="3312">
          <p15:clr>
            <a:srgbClr val="F26B43"/>
          </p15:clr>
        </p15:guide>
        <p15:guide id="8" pos="4416">
          <p15:clr>
            <a:srgbClr val="F26B43"/>
          </p15:clr>
        </p15:guide>
        <p15:guide id="9" pos="5520">
          <p15:clr>
            <a:srgbClr val="F26B43"/>
          </p15:clr>
        </p15:guide>
        <p15:guide id="10" pos="5472">
          <p15:clr>
            <a:srgbClr val="F26B43"/>
          </p15:clr>
        </p15:guide>
        <p15:guide id="11" orient="horz" pos="504">
          <p15:clr>
            <a:srgbClr val="F26B43"/>
          </p15:clr>
        </p15:guide>
        <p15:guide id="12" orient="horz" pos="552">
          <p15:clr>
            <a:srgbClr val="F26B43"/>
          </p15:clr>
        </p15:guide>
        <p15:guide id="13" orient="horz" pos="1584">
          <p15:clr>
            <a:srgbClr val="F26B43"/>
          </p15:clr>
        </p15:guide>
        <p15:guide id="14" orient="horz" pos="1632">
          <p15:clr>
            <a:srgbClr val="F26B43"/>
          </p15:clr>
        </p15:guide>
        <p15:guide id="15" orient="horz" pos="2688">
          <p15:clr>
            <a:srgbClr val="F26B43"/>
          </p15:clr>
        </p15:guide>
        <p15:guide id="16" orient="horz" pos="2736">
          <p15:clr>
            <a:srgbClr val="F26B43"/>
          </p15:clr>
        </p15:guide>
        <p15:guide id="17" orient="horz" pos="3768">
          <p15:clr>
            <a:srgbClr val="F26B43"/>
          </p15:clr>
        </p15:guide>
        <p15:guide id="18" orient="horz" pos="3216">
          <p15:clr>
            <a:srgbClr val="F26B43"/>
          </p15:clr>
        </p15:guide>
        <p15:guide id="19" orient="horz" pos="3264">
          <p15:clr>
            <a:srgbClr val="F26B43"/>
          </p15:clr>
        </p15:guide>
        <p15:guide id="20" orient="horz" pos="3816">
          <p15:clr>
            <a:srgbClr val="F26B43"/>
          </p15:clr>
        </p15:guide>
        <p15:guide id="21" orient="horz" pos="2136">
          <p15:clr>
            <a:srgbClr val="F26B43"/>
          </p15:clr>
        </p15:guide>
        <p15:guide id="22" orient="horz" pos="2184">
          <p15:clr>
            <a:srgbClr val="F26B43"/>
          </p15:clr>
        </p15:guide>
        <p15:guide id="23" orient="horz" pos="1032">
          <p15:clr>
            <a:srgbClr val="F26B43"/>
          </p15:clr>
        </p15:guide>
        <p15:guide id="24" orient="horz" pos="1080">
          <p15:clr>
            <a:srgbClr val="F26B43"/>
          </p15:clr>
        </p15:guide>
        <p15:guide id="25" pos="6576">
          <p15:clr>
            <a:srgbClr val="F26B43"/>
          </p15:clr>
        </p15:guide>
        <p15:guide id="26" pos="662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706261"/>
      </p:ext>
    </p:extLst>
  </p:cSld>
  <p:clrMap bg1="lt1" tx1="dk1" bg2="lt2" tx2="dk2" accent1="accent1" accent2="accent2" accent3="accent3" accent4="accent4" accent5="accent5" accent6="accent6" hlink="hlink" folHlink="folHlink"/>
  <p:sldLayoutIdLst>
    <p:sldLayoutId id="2147483776" r:id="rId1"/>
    <p:sldLayoutId id="2147483780" r:id="rId2"/>
    <p:sldLayoutId id="2147483777" r:id="rId3"/>
    <p:sldLayoutId id="2147483778" r:id="rId4"/>
    <p:sldLayoutId id="2147483779" r:id="rId5"/>
    <p:sldLayoutId id="2147483781" r:id="rId6"/>
    <p:sldLayoutId id="2147483782" r:id="rId7"/>
    <p:sldLayoutId id="2147483783" r:id="rId8"/>
    <p:sldLayoutId id="2147483784" r:id="rId9"/>
  </p:sldLayoutIdLst>
  <p:hf hdr="0" ftr="0" dt="0"/>
  <p:txStyles>
    <p:titleStyle>
      <a:lvl1pPr algn="ctr" defTabSz="1219139" rtl="0" eaLnBrk="1" latinLnBrk="0" hangingPunct="1">
        <a:spcBef>
          <a:spcPct val="0"/>
        </a:spcBef>
        <a:buNone/>
        <a:defRPr sz="5867" kern="1200">
          <a:solidFill>
            <a:schemeClr val="bg1"/>
          </a:solidFill>
          <a:latin typeface="+mj-lt"/>
          <a:ea typeface="+mj-ea"/>
          <a:cs typeface="+mj-cs"/>
        </a:defRPr>
      </a:lvl1pPr>
    </p:titleStyle>
    <p:bodyStyle>
      <a:lvl1pPr marL="457177" indent="-457177" algn="l" defTabSz="121913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04">
          <p15:clr>
            <a:srgbClr val="F26B43"/>
          </p15:clr>
        </p15:guide>
        <p15:guide id="2" pos="2160">
          <p15:clr>
            <a:srgbClr val="F26B43"/>
          </p15:clr>
        </p15:guide>
        <p15:guide id="3" pos="3264">
          <p15:clr>
            <a:srgbClr val="F26B43"/>
          </p15:clr>
        </p15:guide>
        <p15:guide id="4" pos="2208">
          <p15:clr>
            <a:srgbClr val="F26B43"/>
          </p15:clr>
        </p15:guide>
        <p15:guide id="5" pos="1056">
          <p15:clr>
            <a:srgbClr val="F26B43"/>
          </p15:clr>
        </p15:guide>
        <p15:guide id="6" pos="4368">
          <p15:clr>
            <a:srgbClr val="F26B43"/>
          </p15:clr>
        </p15:guide>
        <p15:guide id="7" pos="3312">
          <p15:clr>
            <a:srgbClr val="F26B43"/>
          </p15:clr>
        </p15:guide>
        <p15:guide id="8" pos="4416">
          <p15:clr>
            <a:srgbClr val="F26B43"/>
          </p15:clr>
        </p15:guide>
        <p15:guide id="9" pos="5520">
          <p15:clr>
            <a:srgbClr val="F26B43"/>
          </p15:clr>
        </p15:guide>
        <p15:guide id="10" pos="5472">
          <p15:clr>
            <a:srgbClr val="F26B43"/>
          </p15:clr>
        </p15:guide>
        <p15:guide id="11" orient="horz" pos="504">
          <p15:clr>
            <a:srgbClr val="F26B43"/>
          </p15:clr>
        </p15:guide>
        <p15:guide id="12" orient="horz" pos="552">
          <p15:clr>
            <a:srgbClr val="F26B43"/>
          </p15:clr>
        </p15:guide>
        <p15:guide id="13" orient="horz" pos="1584">
          <p15:clr>
            <a:srgbClr val="F26B43"/>
          </p15:clr>
        </p15:guide>
        <p15:guide id="14" orient="horz" pos="1632">
          <p15:clr>
            <a:srgbClr val="F26B43"/>
          </p15:clr>
        </p15:guide>
        <p15:guide id="15" orient="horz" pos="2688">
          <p15:clr>
            <a:srgbClr val="F26B43"/>
          </p15:clr>
        </p15:guide>
        <p15:guide id="16" orient="horz" pos="2736">
          <p15:clr>
            <a:srgbClr val="F26B43"/>
          </p15:clr>
        </p15:guide>
        <p15:guide id="17" orient="horz" pos="3768">
          <p15:clr>
            <a:srgbClr val="F26B43"/>
          </p15:clr>
        </p15:guide>
        <p15:guide id="18" orient="horz" pos="3216">
          <p15:clr>
            <a:srgbClr val="F26B43"/>
          </p15:clr>
        </p15:guide>
        <p15:guide id="19" orient="horz" pos="3264">
          <p15:clr>
            <a:srgbClr val="F26B43"/>
          </p15:clr>
        </p15:guide>
        <p15:guide id="20" orient="horz" pos="3816">
          <p15:clr>
            <a:srgbClr val="F26B43"/>
          </p15:clr>
        </p15:guide>
        <p15:guide id="21" orient="horz" pos="2136">
          <p15:clr>
            <a:srgbClr val="F26B43"/>
          </p15:clr>
        </p15:guide>
        <p15:guide id="22" orient="horz" pos="2184">
          <p15:clr>
            <a:srgbClr val="F26B43"/>
          </p15:clr>
        </p15:guide>
        <p15:guide id="23" orient="horz" pos="1032">
          <p15:clr>
            <a:srgbClr val="F26B43"/>
          </p15:clr>
        </p15:guide>
        <p15:guide id="24" orient="horz" pos="1080">
          <p15:clr>
            <a:srgbClr val="F26B43"/>
          </p15:clr>
        </p15:guide>
        <p15:guide id="25" pos="6576">
          <p15:clr>
            <a:srgbClr val="F26B43"/>
          </p15:clr>
        </p15:guide>
        <p15:guide id="26" pos="6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799" y="1447800"/>
            <a:ext cx="5737977" cy="286898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7200"/>
          <a:stretch/>
        </p:blipFill>
        <p:spPr>
          <a:xfrm>
            <a:off x="3352800" y="4876800"/>
            <a:ext cx="966412" cy="4793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835" y="4876799"/>
            <a:ext cx="530965" cy="48742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5517" r="1683"/>
          <a:stretch/>
        </p:blipFill>
        <p:spPr>
          <a:xfrm>
            <a:off x="5467582" y="4854682"/>
            <a:ext cx="966412" cy="479318"/>
          </a:xfrm>
          <a:prstGeom prst="rect">
            <a:avLst/>
          </a:prstGeom>
        </p:spPr>
      </p:pic>
      <p:sp>
        <p:nvSpPr>
          <p:cNvPr id="10" name="Rectangle 9"/>
          <p:cNvSpPr/>
          <p:nvPr/>
        </p:nvSpPr>
        <p:spPr>
          <a:xfrm>
            <a:off x="4038600" y="4999086"/>
            <a:ext cx="1524000" cy="258714"/>
          </a:xfrm>
          <a:prstGeom prst="rect">
            <a:avLst/>
          </a:prstGeom>
        </p:spPr>
        <p:txBody>
          <a:bodyPr wrap="square" tIns="0" bIns="0">
            <a:spAutoFit/>
          </a:bodyPr>
          <a:lstStyle/>
          <a:p>
            <a:pPr>
              <a:lnSpc>
                <a:spcPct val="120000"/>
              </a:lnSpc>
            </a:pPr>
            <a:r>
              <a:rPr lang="en-US" sz="1400">
                <a:solidFill>
                  <a:srgbClr val="B3BCC2"/>
                </a:solidFill>
                <a:latin typeface="Arial" panose="020B0604020202020204" pitchFamily="34" charset="0"/>
                <a:ea typeface="Roboto Light" charset="0"/>
                <a:cs typeface="Arial" panose="020B0604020202020204" pitchFamily="34" charset="0"/>
              </a:rPr>
              <a:t>@</a:t>
            </a:r>
            <a:r>
              <a:rPr lang="en-US" sz="1400" err="1">
                <a:solidFill>
                  <a:srgbClr val="B3BCC2"/>
                </a:solidFill>
                <a:latin typeface="Arial" panose="020B0604020202020204" pitchFamily="34" charset="0"/>
                <a:ea typeface="Roboto Light" charset="0"/>
                <a:cs typeface="Arial" panose="020B0604020202020204" pitchFamily="34" charset="0"/>
              </a:rPr>
              <a:t>HealthierGen</a:t>
            </a:r>
            <a:endParaRPr lang="en-US" sz="1400">
              <a:solidFill>
                <a:srgbClr val="B3BCC2"/>
              </a:solidFill>
              <a:latin typeface="Arial" panose="020B0604020202020204" pitchFamily="34" charset="0"/>
              <a:ea typeface="Roboto Light" charset="0"/>
              <a:cs typeface="Arial" panose="020B0604020202020204" pitchFamily="34" charset="0"/>
            </a:endParaRPr>
          </a:p>
        </p:txBody>
      </p:sp>
      <p:sp>
        <p:nvSpPr>
          <p:cNvPr id="11" name="Rectangle 10"/>
          <p:cNvSpPr/>
          <p:nvPr/>
        </p:nvSpPr>
        <p:spPr>
          <a:xfrm>
            <a:off x="6728577" y="5026130"/>
            <a:ext cx="2057400" cy="258532"/>
          </a:xfrm>
          <a:prstGeom prst="rect">
            <a:avLst/>
          </a:prstGeom>
        </p:spPr>
        <p:txBody>
          <a:bodyPr wrap="square" tIns="0" bIns="0">
            <a:spAutoFit/>
          </a:bodyPr>
          <a:lstStyle/>
          <a:p>
            <a:pPr>
              <a:lnSpc>
                <a:spcPct val="120000"/>
              </a:lnSpc>
            </a:pPr>
            <a:r>
              <a:rPr lang="en-US" sz="1400">
                <a:solidFill>
                  <a:srgbClr val="B3BCC2"/>
                </a:solidFill>
                <a:latin typeface="Arial" panose="020B0604020202020204" pitchFamily="34" charset="0"/>
                <a:ea typeface="Roboto Light" charset="0"/>
                <a:cs typeface="Arial" panose="020B0604020202020204" pitchFamily="34" charset="0"/>
              </a:rPr>
              <a:t>/</a:t>
            </a:r>
            <a:r>
              <a:rPr lang="en-US" sz="1400" err="1">
                <a:solidFill>
                  <a:srgbClr val="B3BCC2"/>
                </a:solidFill>
                <a:latin typeface="Arial" panose="020B0604020202020204" pitchFamily="34" charset="0"/>
                <a:ea typeface="Roboto Light" charset="0"/>
                <a:cs typeface="Arial" panose="020B0604020202020204" pitchFamily="34" charset="0"/>
              </a:rPr>
              <a:t>HealthierGeneration</a:t>
            </a:r>
            <a:endParaRPr lang="en-US" sz="1400">
              <a:solidFill>
                <a:srgbClr val="B3BCC2"/>
              </a:solidFill>
              <a:latin typeface="Arial" panose="020B0604020202020204" pitchFamily="34" charset="0"/>
              <a:ea typeface="Roboto Light" charset="0"/>
              <a:cs typeface="Arial" panose="020B0604020202020204" pitchFamily="34" charset="0"/>
            </a:endParaRPr>
          </a:p>
        </p:txBody>
      </p:sp>
    </p:spTree>
    <p:extLst>
      <p:ext uri="{BB962C8B-B14F-4D97-AF65-F5344CB8AC3E}">
        <p14:creationId xmlns:p14="http://schemas.microsoft.com/office/powerpoint/2010/main" val="67098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E1DA17-DAB8-8B4E-935F-499456852F05}"/>
              </a:ext>
            </a:extLst>
          </p:cNvPr>
          <p:cNvPicPr>
            <a:picLocks noChangeAspect="1"/>
          </p:cNvPicPr>
          <p:nvPr/>
        </p:nvPicPr>
        <p:blipFill rotWithShape="1">
          <a:blip r:embed="rId3">
            <a:extLst>
              <a:ext uri="{28A0092B-C50C-407E-A947-70E740481C1C}">
                <a14:useLocalDpi xmlns:a14="http://schemas.microsoft.com/office/drawing/2010/main" val="0"/>
              </a:ext>
            </a:extLst>
          </a:blip>
          <a:srcRect l="7669" t="17392" r="3713" b="8069"/>
          <a:stretch/>
        </p:blipFill>
        <p:spPr>
          <a:xfrm>
            <a:off x="-8468" y="0"/>
            <a:ext cx="12230099" cy="6858000"/>
          </a:xfrm>
          <a:prstGeom prst="rect">
            <a:avLst/>
          </a:prstGeom>
        </p:spPr>
      </p:pic>
      <p:sp>
        <p:nvSpPr>
          <p:cNvPr id="17" name="Rectangle 16">
            <a:extLst>
              <a:ext uri="{FF2B5EF4-FFF2-40B4-BE49-F238E27FC236}">
                <a16:creationId xmlns:a16="http://schemas.microsoft.com/office/drawing/2014/main" id="{074CC203-4BB5-8241-AF80-F0D4EB75EA08}"/>
              </a:ext>
            </a:extLst>
          </p:cNvPr>
          <p:cNvSpPr/>
          <p:nvPr/>
        </p:nvSpPr>
        <p:spPr>
          <a:xfrm>
            <a:off x="0" y="0"/>
            <a:ext cx="12230099" cy="6858000"/>
          </a:xfrm>
          <a:prstGeom prst="rect">
            <a:avLst/>
          </a:prstGeom>
          <a:solidFill>
            <a:srgbClr val="00359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0928" rtl="0" eaLnBrk="1" fontAlgn="auto" latinLnBrk="0" hangingPunct="1">
              <a:lnSpc>
                <a:spcPct val="100000"/>
              </a:lnSpc>
              <a:spcBef>
                <a:spcPts val="0"/>
              </a:spcBef>
              <a:spcAft>
                <a:spcPts val="0"/>
              </a:spcAft>
              <a:buClrTx/>
              <a:buSzTx/>
              <a:buFontTx/>
              <a:buNone/>
              <a:tabLst/>
              <a:defRPr/>
            </a:pPr>
            <a:endParaRPr kumimoji="0" lang="en-US" sz="1872" b="0" i="0" u="none" strike="noStrike" kern="1200" cap="none" spc="0" normalizeH="0" baseline="0" noProof="0">
              <a:ln>
                <a:noFill/>
              </a:ln>
              <a:solidFill>
                <a:srgbClr val="FFFFFF"/>
              </a:solidFill>
              <a:effectLst/>
              <a:uLnTx/>
              <a:uFillTx/>
              <a:latin typeface="Proxima Nova Rg"/>
              <a:ea typeface="+mn-ea"/>
              <a:cs typeface="+mn-cs"/>
            </a:endParaRPr>
          </a:p>
        </p:txBody>
      </p:sp>
      <p:pic>
        <p:nvPicPr>
          <p:cNvPr id="18" name="Picture 17">
            <a:extLst>
              <a:ext uri="{FF2B5EF4-FFF2-40B4-BE49-F238E27FC236}">
                <a16:creationId xmlns:a16="http://schemas.microsoft.com/office/drawing/2014/main" id="{E3B98102-8B86-9242-A9D0-4F58736F8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7544" y="3635902"/>
            <a:ext cx="2374235" cy="1834636"/>
          </a:xfrm>
          <a:prstGeom prst="rect">
            <a:avLst/>
          </a:prstGeom>
          <a:effectLst>
            <a:outerShdw blurRad="469900" dist="152400" dir="2700000" algn="tl" rotWithShape="0">
              <a:prstClr val="black">
                <a:alpha val="25000"/>
              </a:prstClr>
            </a:outerShdw>
          </a:effectLst>
        </p:spPr>
      </p:pic>
      <p:pic>
        <p:nvPicPr>
          <p:cNvPr id="19" name="Picture 18">
            <a:extLst>
              <a:ext uri="{FF2B5EF4-FFF2-40B4-BE49-F238E27FC236}">
                <a16:creationId xmlns:a16="http://schemas.microsoft.com/office/drawing/2014/main" id="{7FBCBCE1-6900-CB41-BF7C-60E39F176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2135" y="3635902"/>
            <a:ext cx="2363166" cy="1826083"/>
          </a:xfrm>
          <a:prstGeom prst="rect">
            <a:avLst/>
          </a:prstGeom>
          <a:effectLst>
            <a:outerShdw blurRad="469900" dist="152400" dir="2700000" algn="tl" rotWithShape="0">
              <a:prstClr val="black">
                <a:alpha val="25000"/>
              </a:prstClr>
            </a:outerShdw>
          </a:effectLst>
        </p:spPr>
      </p:pic>
      <p:pic>
        <p:nvPicPr>
          <p:cNvPr id="20" name="Picture 19">
            <a:extLst>
              <a:ext uri="{FF2B5EF4-FFF2-40B4-BE49-F238E27FC236}">
                <a16:creationId xmlns:a16="http://schemas.microsoft.com/office/drawing/2014/main" id="{9A23F08E-6EA2-9841-89F5-6B58610FB7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7843" y="2393643"/>
            <a:ext cx="3716315" cy="2871697"/>
          </a:xfrm>
          <a:prstGeom prst="rect">
            <a:avLst/>
          </a:prstGeom>
          <a:effectLst>
            <a:outerShdw blurRad="469900" dist="152400" dir="2700000" algn="tl" rotWithShape="0">
              <a:prstClr val="black">
                <a:alpha val="25000"/>
              </a:prstClr>
            </a:outerShdw>
          </a:effectLst>
        </p:spPr>
      </p:pic>
      <p:sp>
        <p:nvSpPr>
          <p:cNvPr id="21" name="TextBox 20">
            <a:extLst>
              <a:ext uri="{FF2B5EF4-FFF2-40B4-BE49-F238E27FC236}">
                <a16:creationId xmlns:a16="http://schemas.microsoft.com/office/drawing/2014/main" id="{490EB152-A5D8-F148-971A-C2CA3FEB6072}"/>
              </a:ext>
            </a:extLst>
          </p:cNvPr>
          <p:cNvSpPr txBox="1"/>
          <p:nvPr/>
        </p:nvSpPr>
        <p:spPr>
          <a:xfrm>
            <a:off x="181896" y="5707727"/>
            <a:ext cx="11828208" cy="707886"/>
          </a:xfrm>
          <a:prstGeom prst="rect">
            <a:avLst/>
          </a:prstGeom>
          <a:noFill/>
        </p:spPr>
        <p:txBody>
          <a:bodyPr wrap="square" rtlCol="0" anchor="t">
            <a:spAutoFit/>
          </a:bodyPr>
          <a:lstStyle/>
          <a:p>
            <a:pPr marL="0" marR="0" lvl="0" indent="0" algn="ctr" defTabSz="950928"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AMERICA’S HEALTHIEST SCHOOLS</a:t>
            </a:r>
          </a:p>
        </p:txBody>
      </p:sp>
    </p:spTree>
    <p:extLst>
      <p:ext uri="{BB962C8B-B14F-4D97-AF65-F5344CB8AC3E}">
        <p14:creationId xmlns:p14="http://schemas.microsoft.com/office/powerpoint/2010/main" val="236440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18F21-5390-0E41-B895-5C4175A10F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825" b="12825"/>
          <a:stretch/>
        </p:blipFill>
        <p:spPr>
          <a:xfrm>
            <a:off x="0" y="1627632"/>
            <a:ext cx="12192000" cy="5230368"/>
          </a:xfrm>
          <a:prstGeom prst="rect">
            <a:avLst/>
          </a:prstGeom>
        </p:spPr>
      </p:pic>
      <p:sp>
        <p:nvSpPr>
          <p:cNvPr id="5" name="TextBox 4">
            <a:extLst>
              <a:ext uri="{FF2B5EF4-FFF2-40B4-BE49-F238E27FC236}">
                <a16:creationId xmlns:a16="http://schemas.microsoft.com/office/drawing/2014/main" id="{B7803711-25FA-6D4B-8BF6-E8B28B5B6C0F}"/>
              </a:ext>
            </a:extLst>
          </p:cNvPr>
          <p:cNvSpPr txBox="1"/>
          <p:nvPr/>
        </p:nvSpPr>
        <p:spPr>
          <a:xfrm>
            <a:off x="0" y="152400"/>
            <a:ext cx="12192002" cy="1323439"/>
          </a:xfrm>
          <a:prstGeom prst="rect">
            <a:avLst/>
          </a:prstGeom>
          <a:noFill/>
        </p:spPr>
        <p:txBody>
          <a:bodyPr wrap="square" rtlCol="0">
            <a:spAutoFit/>
          </a:bodyPr>
          <a:lstStyle/>
          <a:p>
            <a:pPr marL="0" marR="0" lvl="0" indent="0" algn="ctr" defTabSz="950928" rtl="0" eaLnBrk="1" fontAlgn="auto" latinLnBrk="0" hangingPunct="1">
              <a:lnSpc>
                <a:spcPct val="100000"/>
              </a:lnSpc>
              <a:spcBef>
                <a:spcPts val="0"/>
              </a:spcBef>
              <a:spcAft>
                <a:spcPts val="0"/>
              </a:spcAft>
              <a:buClrTx/>
              <a:buSzTx/>
              <a:buFontTx/>
              <a:buNone/>
              <a:tabLst/>
              <a:defRPr/>
            </a:pPr>
            <a:r>
              <a:rPr lang="en-US" sz="4000" dirty="0">
                <a:solidFill>
                  <a:srgbClr val="FFFFFF"/>
                </a:solidFill>
                <a:latin typeface="Arial" panose="020B0604020202020204" pitchFamily="34" charset="0"/>
                <a:cs typeface="Arial" panose="020B0604020202020204" pitchFamily="34" charset="0"/>
              </a:rPr>
              <a:t>OUR SCHOOL IS CREATING </a:t>
            </a:r>
          </a:p>
          <a:p>
            <a:pPr marL="0" marR="0" lvl="0" indent="0" algn="ctr" defTabSz="950928" rtl="0" eaLnBrk="1" fontAlgn="auto" latinLnBrk="0" hangingPunct="1">
              <a:lnSpc>
                <a:spcPct val="100000"/>
              </a:lnSpc>
              <a:spcBef>
                <a:spcPts val="0"/>
              </a:spcBef>
              <a:spcAft>
                <a:spcPts val="0"/>
              </a:spcAft>
              <a:buClrTx/>
              <a:buSzTx/>
              <a:buFontTx/>
              <a:buNone/>
              <a:tabLst/>
              <a:defRPr/>
            </a:pPr>
            <a:r>
              <a:rPr lang="en-US" sz="4000" dirty="0">
                <a:solidFill>
                  <a:schemeClr val="accent2"/>
                </a:solidFill>
                <a:latin typeface="Arial" panose="020B0604020202020204" pitchFamily="34" charset="0"/>
                <a:cs typeface="Arial" panose="020B0604020202020204" pitchFamily="34" charset="0"/>
              </a:rPr>
              <a:t>A HEALTHIER GENERATION</a:t>
            </a:r>
            <a:endParaRPr kumimoji="0" lang="en-US" sz="4000"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87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447800"/>
            <a:ext cx="52578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Our Wellness Goals from the Healthy Schools Program Action Plan:</a:t>
            </a:r>
          </a:p>
          <a:p>
            <a:endParaRPr lang="en-US" sz="2000" dirty="0">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65BC1C5-7110-BF4F-9FB7-FC83A8458BD9}"/>
              </a:ext>
            </a:extLst>
          </p:cNvPr>
          <p:cNvSpPr txBox="1"/>
          <p:nvPr/>
        </p:nvSpPr>
        <p:spPr>
          <a:xfrm>
            <a:off x="284480" y="259080"/>
            <a:ext cx="6388290" cy="769441"/>
          </a:xfrm>
          <a:prstGeom prst="rect">
            <a:avLst/>
          </a:prstGeom>
          <a:noFill/>
        </p:spPr>
        <p:txBody>
          <a:bodyPr wrap="square" rtlCol="0">
            <a:spAutoFit/>
          </a:bodyPr>
          <a:lstStyle/>
          <a:p>
            <a:pPr marL="0" marR="0" lvl="0" indent="0" algn="ctr" defTabSz="950928" rtl="0" eaLnBrk="1" fontAlgn="auto" latinLnBrk="0" hangingPunct="1">
              <a:lnSpc>
                <a:spcPct val="100000"/>
              </a:lnSpc>
              <a:spcBef>
                <a:spcPts val="0"/>
              </a:spcBef>
              <a:spcAft>
                <a:spcPts val="0"/>
              </a:spcAft>
              <a:buClrTx/>
              <a:buSzTx/>
              <a:buFontTx/>
              <a:buNone/>
              <a:tabLst/>
              <a:defRPr/>
            </a:pPr>
            <a:r>
              <a:rPr lang="en-US" sz="4400" noProof="0" dirty="0">
                <a:solidFill>
                  <a:schemeClr val="accent1"/>
                </a:solidFill>
                <a:latin typeface="Arial" panose="020B0604020202020204" pitchFamily="34" charset="0"/>
                <a:cs typeface="Arial" panose="020B0604020202020204" pitchFamily="34" charset="0"/>
              </a:rPr>
              <a:t>OUR </a:t>
            </a:r>
            <a:r>
              <a:rPr lang="en-US" sz="4400" dirty="0">
                <a:solidFill>
                  <a:schemeClr val="accent1"/>
                </a:solidFill>
                <a:latin typeface="Arial" panose="020B0604020202020204" pitchFamily="34" charset="0"/>
                <a:cs typeface="Arial" panose="020B0604020202020204" pitchFamily="34" charset="0"/>
              </a:rPr>
              <a:t>WELLNES GOALS</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2BEA640-7303-D447-B38C-07230D9548E0}"/>
              </a:ext>
            </a:extLst>
          </p:cNvPr>
          <p:cNvPicPr>
            <a:picLocks noChangeAspect="1"/>
          </p:cNvPicPr>
          <p:nvPr/>
        </p:nvPicPr>
        <p:blipFill rotWithShape="1">
          <a:blip r:embed="rId3">
            <a:extLst>
              <a:ext uri="{28A0092B-C50C-407E-A947-70E740481C1C}">
                <a14:useLocalDpi xmlns:a14="http://schemas.microsoft.com/office/drawing/2010/main" val="0"/>
              </a:ext>
            </a:extLst>
          </a:blip>
          <a:srcRect l="11015" r="36048"/>
          <a:stretch/>
        </p:blipFill>
        <p:spPr>
          <a:xfrm>
            <a:off x="6748272" y="-1"/>
            <a:ext cx="5443728" cy="6855601"/>
          </a:xfrm>
          <a:prstGeom prst="rect">
            <a:avLst/>
          </a:prstGeom>
        </p:spPr>
      </p:pic>
    </p:spTree>
    <p:extLst>
      <p:ext uri="{BB962C8B-B14F-4D97-AF65-F5344CB8AC3E}">
        <p14:creationId xmlns:p14="http://schemas.microsoft.com/office/powerpoint/2010/main" val="110472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2771" y="2797683"/>
            <a:ext cx="8286449" cy="3770263"/>
          </a:xfrm>
          <a:prstGeom prst="rect">
            <a:avLst/>
          </a:prstGeom>
          <a:noFill/>
        </p:spPr>
        <p:txBody>
          <a:bodyPr wrap="square" rtlCol="0" anchor="t">
            <a:spAutoFit/>
          </a:bodyPr>
          <a:lstStyle/>
          <a:p>
            <a:pPr marL="342900" indent="-342900">
              <a:spcAft>
                <a:spcPts val="1800"/>
              </a:spcAft>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Join our school wellness team</a:t>
            </a:r>
          </a:p>
          <a:p>
            <a:pPr marL="342900" indent="-342900">
              <a:spcAft>
                <a:spcPts val="1800"/>
              </a:spcAft>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Support/create wellness vision</a:t>
            </a:r>
          </a:p>
          <a:p>
            <a:pPr marL="342900" indent="-342900">
              <a:spcAft>
                <a:spcPts val="1800"/>
              </a:spcAft>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Integrate healthy best practices</a:t>
            </a:r>
          </a:p>
          <a:p>
            <a:pPr marL="342900" indent="-342900">
              <a:spcAft>
                <a:spcPts val="1800"/>
              </a:spcAft>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Walk the talk</a:t>
            </a:r>
          </a:p>
          <a:p>
            <a:pPr marL="342900" indent="-342900">
              <a:spcAft>
                <a:spcPts val="1800"/>
              </a:spcAft>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Educate students &amp; staff about healthy eating,</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physical activity and stress reduction</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0AF08F-F22A-884E-9E51-C502E0171EEE}"/>
              </a:ext>
            </a:extLst>
          </p:cNvPr>
          <p:cNvSpPr txBox="1"/>
          <p:nvPr/>
        </p:nvSpPr>
        <p:spPr>
          <a:xfrm>
            <a:off x="3853542" y="581732"/>
            <a:ext cx="8033658" cy="1446550"/>
          </a:xfrm>
          <a:prstGeom prst="rect">
            <a:avLst/>
          </a:prstGeom>
          <a:noFill/>
        </p:spPr>
        <p:txBody>
          <a:bodyPr wrap="square" rtlCol="0" anchor="t">
            <a:spAutoFit/>
          </a:bodyPr>
          <a:lstStyle/>
          <a:p>
            <a:pPr algn="ctr">
              <a:defRPr/>
            </a:pPr>
            <a:r>
              <a:rPr lang="en-US" sz="4400" dirty="0">
                <a:solidFill>
                  <a:schemeClr val="bg1"/>
                </a:solidFill>
                <a:latin typeface="Arial" panose="020B0604020202020204" pitchFamily="34" charset="0"/>
                <a:cs typeface="Arial" panose="020B0604020202020204" pitchFamily="34" charset="0"/>
              </a:rPr>
              <a:t>EVERYONE CAN SUPPORT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A HEALTHY FUTURE.</a:t>
            </a:r>
            <a:endParaRPr kumimoji="0" lang="en-US" sz="4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A467645D-87B6-684C-9605-50E6238264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991" r="28440"/>
          <a:stretch/>
        </p:blipFill>
        <p:spPr>
          <a:xfrm>
            <a:off x="-144998" y="0"/>
            <a:ext cx="3657600" cy="6858000"/>
          </a:xfrm>
          <a:prstGeom prst="rect">
            <a:avLst/>
          </a:prstGeom>
        </p:spPr>
      </p:pic>
    </p:spTree>
    <p:extLst>
      <p:ext uri="{BB962C8B-B14F-4D97-AF65-F5344CB8AC3E}">
        <p14:creationId xmlns:p14="http://schemas.microsoft.com/office/powerpoint/2010/main" val="281850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9" y="2774675"/>
            <a:ext cx="6836229" cy="3354765"/>
          </a:xfrm>
          <a:prstGeom prst="rect">
            <a:avLst/>
          </a:prstGeom>
          <a:noFill/>
        </p:spPr>
        <p:txBody>
          <a:bodyPr wrap="square" rtlCol="0">
            <a:spAutoFit/>
          </a:bodyPr>
          <a:lstStyle/>
          <a:p>
            <a:pPr marL="342900" indent="-342900">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Join our school wellness team</a:t>
            </a:r>
          </a:p>
          <a:p>
            <a:pPr marL="342900" indent="-342900">
              <a:buClr>
                <a:schemeClr val="accent1"/>
              </a:buClr>
              <a:buFont typeface="Wingdings" panose="05000000000000000000" pitchFamily="2" charset="2"/>
              <a:buChar char="ü"/>
            </a:pPr>
            <a:endParaRPr lang="en-US" sz="2400" dirty="0">
              <a:solidFill>
                <a:schemeClr val="bg1"/>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Integrate healthy best practices</a:t>
            </a:r>
          </a:p>
          <a:p>
            <a:pPr marL="342900" indent="-342900">
              <a:buClr>
                <a:schemeClr val="accent1"/>
              </a:buClr>
              <a:buFont typeface="Wingdings" panose="05000000000000000000" pitchFamily="2" charset="2"/>
              <a:buChar char="ü"/>
            </a:pPr>
            <a:endParaRPr lang="en-US" sz="2400" dirty="0">
              <a:solidFill>
                <a:schemeClr val="bg1"/>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Walk the talk</a:t>
            </a:r>
          </a:p>
          <a:p>
            <a:pPr marL="342900" indent="-342900">
              <a:buClr>
                <a:schemeClr val="accent1"/>
              </a:buClr>
              <a:buFont typeface="Wingdings" panose="05000000000000000000" pitchFamily="2" charset="2"/>
              <a:buChar char="ü"/>
            </a:pPr>
            <a:endParaRPr lang="en-US" sz="2400" dirty="0">
              <a:solidFill>
                <a:schemeClr val="bg1"/>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en-US" sz="2400" dirty="0">
                <a:solidFill>
                  <a:schemeClr val="bg1"/>
                </a:solidFill>
                <a:latin typeface="Arial" panose="020B0604020202020204" pitchFamily="34" charset="0"/>
                <a:cs typeface="Arial" panose="020B0604020202020204" pitchFamily="34" charset="0"/>
              </a:rPr>
              <a:t>Educate students &amp; staff about healthy eating, physical activity and stress reduction</a:t>
            </a: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9EC5171-4C7E-6F4E-9C44-981A8F6B5C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729" r="39507" b="1959"/>
          <a:stretch/>
        </p:blipFill>
        <p:spPr>
          <a:xfrm>
            <a:off x="18288" y="0"/>
            <a:ext cx="3494314" cy="6858000"/>
          </a:xfrm>
          <a:prstGeom prst="rect">
            <a:avLst/>
          </a:prstGeom>
        </p:spPr>
      </p:pic>
      <p:sp>
        <p:nvSpPr>
          <p:cNvPr id="7" name="TextBox 6">
            <a:extLst>
              <a:ext uri="{FF2B5EF4-FFF2-40B4-BE49-F238E27FC236}">
                <a16:creationId xmlns:a16="http://schemas.microsoft.com/office/drawing/2014/main" id="{E39F38E5-B612-FA42-AF9E-0CE278F61A3D}"/>
              </a:ext>
            </a:extLst>
          </p:cNvPr>
          <p:cNvSpPr txBox="1"/>
          <p:nvPr/>
        </p:nvSpPr>
        <p:spPr>
          <a:xfrm>
            <a:off x="3853542" y="581732"/>
            <a:ext cx="8033658" cy="1446550"/>
          </a:xfrm>
          <a:prstGeom prst="rect">
            <a:avLst/>
          </a:prstGeom>
          <a:noFill/>
        </p:spPr>
        <p:txBody>
          <a:bodyPr wrap="square" rtlCol="0" anchor="t">
            <a:spAutoFit/>
          </a:bodyPr>
          <a:lstStyle/>
          <a:p>
            <a:pPr algn="ctr">
              <a:defRPr/>
            </a:pPr>
            <a:r>
              <a:rPr lang="en-US" sz="4400" dirty="0">
                <a:solidFill>
                  <a:schemeClr val="bg1"/>
                </a:solidFill>
                <a:latin typeface="Arial" panose="020B0604020202020204" pitchFamily="34" charset="0"/>
                <a:cs typeface="Arial" panose="020B0604020202020204" pitchFamily="34" charset="0"/>
              </a:rPr>
              <a:t>EVERYONE CAN SUPPORT </a:t>
            </a:r>
            <a:br>
              <a:rPr lang="en-US" sz="4400" dirty="0">
                <a:solidFill>
                  <a:schemeClr val="bg1"/>
                </a:solidFill>
                <a:latin typeface="Arial" panose="020B0604020202020204" pitchFamily="34" charset="0"/>
                <a:cs typeface="Arial" panose="020B0604020202020204" pitchFamily="34" charset="0"/>
              </a:rPr>
            </a:br>
            <a:r>
              <a:rPr lang="en-US" sz="4400" dirty="0">
                <a:solidFill>
                  <a:schemeClr val="bg1"/>
                </a:solidFill>
                <a:latin typeface="Arial" panose="020B0604020202020204" pitchFamily="34" charset="0"/>
                <a:cs typeface="Arial" panose="020B0604020202020204" pitchFamily="34" charset="0"/>
              </a:rPr>
              <a:t>A HEALTHY FUTURE.</a:t>
            </a:r>
            <a:endParaRPr kumimoji="0" lang="en-US" sz="4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873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18021" r="14894" b="10169"/>
          <a:stretch/>
        </p:blipFill>
        <p:spPr>
          <a:xfrm>
            <a:off x="0" y="0"/>
            <a:ext cx="12192000" cy="6858000"/>
          </a:xfrm>
          <a:prstGeom prst="rect">
            <a:avLst/>
          </a:prstGeom>
        </p:spPr>
      </p:pic>
      <p:sp>
        <p:nvSpPr>
          <p:cNvPr id="24" name="Rectangle 23"/>
          <p:cNvSpPr/>
          <p:nvPr/>
        </p:nvSpPr>
        <p:spPr>
          <a:xfrm>
            <a:off x="28448" y="0"/>
            <a:ext cx="12188952" cy="6858000"/>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599983" y="2719928"/>
            <a:ext cx="5181600" cy="1952243"/>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14383" y="2286000"/>
            <a:ext cx="3217081" cy="768096"/>
          </a:xfrm>
          <a:prstGeom prst="rect">
            <a:avLst/>
          </a:prstGeom>
          <a:solidFill>
            <a:srgbClr val="F15022"/>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400" b="1">
                <a:latin typeface="Arial" panose="020B0604020202020204" pitchFamily="34" charset="0"/>
                <a:cs typeface="Arial" panose="020B0604020202020204" pitchFamily="34" charset="0"/>
              </a:rPr>
              <a:t>THANK YOU</a:t>
            </a:r>
          </a:p>
        </p:txBody>
      </p:sp>
      <p:sp>
        <p:nvSpPr>
          <p:cNvPr id="27" name="Rectangle 26"/>
          <p:cNvSpPr/>
          <p:nvPr/>
        </p:nvSpPr>
        <p:spPr>
          <a:xfrm>
            <a:off x="4654591" y="3592750"/>
            <a:ext cx="3076874" cy="469552"/>
          </a:xfrm>
          <a:prstGeom prst="rect">
            <a:avLst/>
          </a:prstGeom>
        </p:spPr>
        <p:txBody>
          <a:bodyPr wrap="square" tIns="0" bIns="0">
            <a:spAutoFit/>
          </a:bodyPr>
          <a:lstStyle/>
          <a:p>
            <a:pPr algn="ctr">
              <a:lnSpc>
                <a:spcPct val="120000"/>
              </a:lnSpc>
            </a:pPr>
            <a:r>
              <a:rPr lang="en-US" sz="2800" b="1">
                <a:solidFill>
                  <a:srgbClr val="F05022"/>
                </a:solidFill>
                <a:latin typeface="Arial" panose="020B0604020202020204" pitchFamily="34" charset="0"/>
                <a:ea typeface="Roboto Light" charset="0"/>
                <a:cs typeface="Arial" panose="020B0604020202020204" pitchFamily="34" charset="0"/>
              </a:rPr>
              <a:t>Questions?</a:t>
            </a:r>
            <a:endParaRPr lang="en-US" sz="2400" b="1">
              <a:solidFill>
                <a:srgbClr val="F05022"/>
              </a:solidFill>
              <a:latin typeface="Arial" panose="020B0604020202020204" pitchFamily="34" charset="0"/>
              <a:ea typeface="Roboto Light" charset="0"/>
              <a:cs typeface="Arial" panose="020B0604020202020204" pitchFamily="34" charset="0"/>
            </a:endParaRPr>
          </a:p>
        </p:txBody>
      </p:sp>
    </p:spTree>
    <p:extLst>
      <p:ext uri="{BB962C8B-B14F-4D97-AF65-F5344CB8AC3E}">
        <p14:creationId xmlns:p14="http://schemas.microsoft.com/office/powerpoint/2010/main" val="329908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799" y="1447800"/>
            <a:ext cx="5737977" cy="286898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7200"/>
          <a:stretch/>
        </p:blipFill>
        <p:spPr>
          <a:xfrm>
            <a:off x="3352800" y="4876800"/>
            <a:ext cx="966412" cy="4793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835" y="4876799"/>
            <a:ext cx="530965" cy="48742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5517" r="1683"/>
          <a:stretch/>
        </p:blipFill>
        <p:spPr>
          <a:xfrm>
            <a:off x="5467582" y="4854682"/>
            <a:ext cx="966412" cy="479318"/>
          </a:xfrm>
          <a:prstGeom prst="rect">
            <a:avLst/>
          </a:prstGeom>
        </p:spPr>
      </p:pic>
      <p:sp>
        <p:nvSpPr>
          <p:cNvPr id="10" name="Rectangle 9"/>
          <p:cNvSpPr/>
          <p:nvPr/>
        </p:nvSpPr>
        <p:spPr>
          <a:xfrm>
            <a:off x="4038600" y="4999086"/>
            <a:ext cx="1524000" cy="258714"/>
          </a:xfrm>
          <a:prstGeom prst="rect">
            <a:avLst/>
          </a:prstGeom>
        </p:spPr>
        <p:txBody>
          <a:bodyPr wrap="square" tIns="0" bIns="0">
            <a:spAutoFit/>
          </a:bodyPr>
          <a:lstStyle/>
          <a:p>
            <a:pPr>
              <a:lnSpc>
                <a:spcPct val="120000"/>
              </a:lnSpc>
            </a:pPr>
            <a:r>
              <a:rPr lang="en-US" sz="1400">
                <a:solidFill>
                  <a:srgbClr val="B3BCC2"/>
                </a:solidFill>
                <a:latin typeface="Arial" panose="020B0604020202020204" pitchFamily="34" charset="0"/>
                <a:ea typeface="Roboto Light" charset="0"/>
                <a:cs typeface="Arial" panose="020B0604020202020204" pitchFamily="34" charset="0"/>
              </a:rPr>
              <a:t>@</a:t>
            </a:r>
            <a:r>
              <a:rPr lang="en-US" sz="1400" err="1">
                <a:solidFill>
                  <a:srgbClr val="B3BCC2"/>
                </a:solidFill>
                <a:latin typeface="Arial" panose="020B0604020202020204" pitchFamily="34" charset="0"/>
                <a:ea typeface="Roboto Light" charset="0"/>
                <a:cs typeface="Arial" panose="020B0604020202020204" pitchFamily="34" charset="0"/>
              </a:rPr>
              <a:t>HealthierGen</a:t>
            </a:r>
            <a:endParaRPr lang="en-US" sz="1400">
              <a:solidFill>
                <a:srgbClr val="B3BCC2"/>
              </a:solidFill>
              <a:latin typeface="Arial" panose="020B0604020202020204" pitchFamily="34" charset="0"/>
              <a:ea typeface="Roboto Light" charset="0"/>
              <a:cs typeface="Arial" panose="020B0604020202020204" pitchFamily="34" charset="0"/>
            </a:endParaRPr>
          </a:p>
        </p:txBody>
      </p:sp>
      <p:sp>
        <p:nvSpPr>
          <p:cNvPr id="11" name="Rectangle 10"/>
          <p:cNvSpPr/>
          <p:nvPr/>
        </p:nvSpPr>
        <p:spPr>
          <a:xfrm>
            <a:off x="6728577" y="5026130"/>
            <a:ext cx="2057400" cy="258532"/>
          </a:xfrm>
          <a:prstGeom prst="rect">
            <a:avLst/>
          </a:prstGeom>
        </p:spPr>
        <p:txBody>
          <a:bodyPr wrap="square" tIns="0" bIns="0">
            <a:spAutoFit/>
          </a:bodyPr>
          <a:lstStyle/>
          <a:p>
            <a:pPr>
              <a:lnSpc>
                <a:spcPct val="120000"/>
              </a:lnSpc>
            </a:pPr>
            <a:r>
              <a:rPr lang="en-US" sz="1400">
                <a:solidFill>
                  <a:srgbClr val="B3BCC2"/>
                </a:solidFill>
                <a:latin typeface="Arial" panose="020B0604020202020204" pitchFamily="34" charset="0"/>
                <a:ea typeface="Roboto Light" charset="0"/>
                <a:cs typeface="Arial" panose="020B0604020202020204" pitchFamily="34" charset="0"/>
              </a:rPr>
              <a:t>/</a:t>
            </a:r>
            <a:r>
              <a:rPr lang="en-US" sz="1400" err="1">
                <a:solidFill>
                  <a:srgbClr val="B3BCC2"/>
                </a:solidFill>
                <a:latin typeface="Arial" panose="020B0604020202020204" pitchFamily="34" charset="0"/>
                <a:ea typeface="Roboto Light" charset="0"/>
                <a:cs typeface="Arial" panose="020B0604020202020204" pitchFamily="34" charset="0"/>
              </a:rPr>
              <a:t>HealthierGeneration</a:t>
            </a:r>
            <a:endParaRPr lang="en-US" sz="1400">
              <a:solidFill>
                <a:srgbClr val="B3BCC2"/>
              </a:solidFill>
              <a:latin typeface="Arial" panose="020B0604020202020204" pitchFamily="34" charset="0"/>
              <a:ea typeface="Roboto Light" charset="0"/>
              <a:cs typeface="Arial" panose="020B0604020202020204" pitchFamily="34" charset="0"/>
            </a:endParaRPr>
          </a:p>
        </p:txBody>
      </p:sp>
    </p:spTree>
    <p:extLst>
      <p:ext uri="{BB962C8B-B14F-4D97-AF65-F5344CB8AC3E}">
        <p14:creationId xmlns:p14="http://schemas.microsoft.com/office/powerpoint/2010/main" val="20014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3785C-EFB2-5746-BE0D-E5CA8DAE8D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877" b="26297"/>
          <a:stretch/>
        </p:blipFill>
        <p:spPr>
          <a:xfrm>
            <a:off x="0" y="0"/>
            <a:ext cx="12192000" cy="4618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646" y="5279770"/>
            <a:ext cx="2722960" cy="1361480"/>
          </a:xfrm>
          <a:prstGeom prst="rect">
            <a:avLst/>
          </a:prstGeom>
        </p:spPr>
      </p:pic>
      <p:sp>
        <p:nvSpPr>
          <p:cNvPr id="7" name="Rectangle 6"/>
          <p:cNvSpPr/>
          <p:nvPr/>
        </p:nvSpPr>
        <p:spPr>
          <a:xfrm>
            <a:off x="720969" y="5279770"/>
            <a:ext cx="8552329" cy="1077218"/>
          </a:xfrm>
          <a:prstGeom prst="rect">
            <a:avLst/>
          </a:prstGeom>
        </p:spPr>
        <p:txBody>
          <a:bodyPr wrap="square">
            <a:spAutoFit/>
          </a:bodyPr>
          <a:lstStyle/>
          <a:p>
            <a:r>
              <a:rPr lang="en-US" sz="3200">
                <a:solidFill>
                  <a:schemeClr val="tx2"/>
                </a:solidFill>
                <a:latin typeface="Arial" panose="020B0604020202020204" pitchFamily="34" charset="0"/>
                <a:cs typeface="Arial" panose="020B0604020202020204" pitchFamily="34" charset="0"/>
              </a:rPr>
              <a:t>[Our School] </a:t>
            </a:r>
          </a:p>
          <a:p>
            <a:r>
              <a:rPr lang="en-US" sz="3200">
                <a:solidFill>
                  <a:schemeClr val="accent1"/>
                </a:solidFill>
                <a:latin typeface="Arial" panose="020B0604020202020204" pitchFamily="34" charset="0"/>
                <a:cs typeface="Arial" panose="020B0604020202020204" pitchFamily="34" charset="0"/>
              </a:rPr>
              <a:t>and the Healthy Schools Program</a:t>
            </a:r>
          </a:p>
        </p:txBody>
      </p:sp>
    </p:spTree>
    <p:extLst>
      <p:ext uri="{BB962C8B-B14F-4D97-AF65-F5344CB8AC3E}">
        <p14:creationId xmlns:p14="http://schemas.microsoft.com/office/powerpoint/2010/main" val="277324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9328" y="871728"/>
            <a:ext cx="5410200" cy="4031873"/>
          </a:xfrm>
          <a:prstGeom prst="rect">
            <a:avLst/>
          </a:prstGeom>
        </p:spPr>
        <p:txBody>
          <a:bodyPr wrap="square">
            <a:spAutoFit/>
          </a:bodyPr>
          <a:lstStyle/>
          <a:p>
            <a:pPr>
              <a:buClr>
                <a:schemeClr val="bg1"/>
              </a:buClr>
            </a:pPr>
            <a:r>
              <a:rPr lang="en-US" sz="2800" b="1" dirty="0">
                <a:solidFill>
                  <a:schemeClr val="bg1">
                    <a:lumMod val="95000"/>
                  </a:schemeClr>
                </a:solidFill>
                <a:latin typeface="Arial" panose="020B0604020202020204" pitchFamily="34" charset="0"/>
                <a:cs typeface="Arial" panose="020B0604020202020204" pitchFamily="34" charset="0"/>
              </a:rPr>
              <a:t>Each day in our classrooms </a:t>
            </a:r>
            <a:br>
              <a:rPr lang="en-US" sz="2800" b="1" dirty="0">
                <a:solidFill>
                  <a:schemeClr val="bg1">
                    <a:lumMod val="95000"/>
                  </a:schemeClr>
                </a:solidFill>
                <a:latin typeface="Arial" panose="020B0604020202020204" pitchFamily="34" charset="0"/>
                <a:cs typeface="Arial" panose="020B0604020202020204" pitchFamily="34" charset="0"/>
              </a:rPr>
            </a:br>
            <a:r>
              <a:rPr lang="en-US" sz="2800" b="1" dirty="0">
                <a:solidFill>
                  <a:schemeClr val="bg1">
                    <a:lumMod val="95000"/>
                  </a:schemeClr>
                </a:solidFill>
                <a:latin typeface="Arial" panose="020B0604020202020204" pitchFamily="34" charset="0"/>
                <a:cs typeface="Arial" panose="020B0604020202020204" pitchFamily="34" charset="0"/>
              </a:rPr>
              <a:t>we deal with</a:t>
            </a:r>
            <a:r>
              <a:rPr lang="en-US" sz="2000" b="1" dirty="0">
                <a:solidFill>
                  <a:schemeClr val="bg1">
                    <a:lumMod val="95000"/>
                  </a:schemeClr>
                </a:solidFill>
                <a:latin typeface="Arial" panose="020B0604020202020204" pitchFamily="34" charset="0"/>
                <a:cs typeface="Arial" panose="020B0604020202020204" pitchFamily="34" charset="0"/>
              </a:rPr>
              <a:t>:</a:t>
            </a:r>
          </a:p>
          <a:p>
            <a:pPr>
              <a:buClr>
                <a:schemeClr val="bg1"/>
              </a:buClr>
            </a:pPr>
            <a:endParaRPr lang="en-US" sz="2000" dirty="0">
              <a:solidFill>
                <a:schemeClr val="bg1">
                  <a:lumMod val="95000"/>
                </a:schemeClr>
              </a:solidFill>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pPr>
            <a:r>
              <a:rPr lang="en-US" sz="2000" dirty="0">
                <a:solidFill>
                  <a:schemeClr val="bg1">
                    <a:lumMod val="95000"/>
                  </a:schemeClr>
                </a:solidFill>
                <a:latin typeface="Arial" panose="020B0604020202020204" pitchFamily="34" charset="0"/>
                <a:cs typeface="Arial" panose="020B0604020202020204" pitchFamily="34" charset="0"/>
              </a:rPr>
              <a:t>Increased absences and tardiness</a:t>
            </a:r>
          </a:p>
          <a:p>
            <a:pPr marL="342900" indent="-342900">
              <a:buClr>
                <a:schemeClr val="bg1"/>
              </a:buClr>
              <a:buFont typeface="Arial" panose="020B0604020202020204" pitchFamily="34" charset="0"/>
              <a:buChar char="•"/>
            </a:pPr>
            <a:endParaRPr lang="en-US" sz="2000" dirty="0">
              <a:solidFill>
                <a:schemeClr val="bg1">
                  <a:lumMod val="95000"/>
                </a:schemeClr>
              </a:solidFill>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pPr>
            <a:r>
              <a:rPr lang="en-US" sz="2000" dirty="0">
                <a:solidFill>
                  <a:schemeClr val="bg1">
                    <a:lumMod val="95000"/>
                  </a:schemeClr>
                </a:solidFill>
                <a:latin typeface="Arial" panose="020B0604020202020204" pitchFamily="34" charset="0"/>
                <a:cs typeface="Arial" panose="020B0604020202020204" pitchFamily="34" charset="0"/>
              </a:rPr>
              <a:t>More student visits to nurses office</a:t>
            </a:r>
          </a:p>
          <a:p>
            <a:pPr marL="342900" indent="-342900">
              <a:buClr>
                <a:schemeClr val="bg1"/>
              </a:buClr>
              <a:buFont typeface="Arial" panose="020B0604020202020204" pitchFamily="34" charset="0"/>
              <a:buChar char="•"/>
            </a:pPr>
            <a:endParaRPr lang="en-US" sz="2000" dirty="0">
              <a:solidFill>
                <a:schemeClr val="bg1">
                  <a:lumMod val="95000"/>
                </a:schemeClr>
              </a:solidFill>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pPr>
            <a:r>
              <a:rPr lang="en-US" sz="2000" dirty="0">
                <a:solidFill>
                  <a:schemeClr val="bg1">
                    <a:lumMod val="95000"/>
                  </a:schemeClr>
                </a:solidFill>
                <a:latin typeface="Arial" panose="020B0604020202020204" pitchFamily="34" charset="0"/>
                <a:cs typeface="Arial" panose="020B0604020202020204" pitchFamily="34" charset="0"/>
              </a:rPr>
              <a:t>Discipline/ behavior issues</a:t>
            </a:r>
          </a:p>
          <a:p>
            <a:pPr marL="342900" indent="-342900">
              <a:buClr>
                <a:schemeClr val="bg1"/>
              </a:buClr>
              <a:buFont typeface="Arial" panose="020B0604020202020204" pitchFamily="34" charset="0"/>
              <a:buChar char="•"/>
            </a:pPr>
            <a:endParaRPr lang="en-US" sz="2000" dirty="0">
              <a:solidFill>
                <a:schemeClr val="bg1">
                  <a:lumMod val="95000"/>
                </a:schemeClr>
              </a:solidFill>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pPr>
            <a:r>
              <a:rPr lang="en-US" sz="2000" dirty="0">
                <a:solidFill>
                  <a:schemeClr val="bg1">
                    <a:lumMod val="95000"/>
                  </a:schemeClr>
                </a:solidFill>
                <a:latin typeface="Arial" panose="020B0604020202020204" pitchFamily="34" charset="0"/>
                <a:cs typeface="Arial" panose="020B0604020202020204" pitchFamily="34" charset="0"/>
              </a:rPr>
              <a:t>Food insecurity</a:t>
            </a:r>
          </a:p>
          <a:p>
            <a:pPr marL="342900" indent="-342900">
              <a:buClr>
                <a:schemeClr val="bg1"/>
              </a:buClr>
              <a:buFont typeface="Arial" panose="020B0604020202020204" pitchFamily="34" charset="0"/>
              <a:buChar char="•"/>
            </a:pPr>
            <a:endParaRPr lang="en-US" sz="2000" dirty="0">
              <a:solidFill>
                <a:schemeClr val="bg1">
                  <a:lumMod val="95000"/>
                </a:schemeClr>
              </a:solidFill>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pPr>
            <a:r>
              <a:rPr lang="en-US" sz="2000" dirty="0">
                <a:solidFill>
                  <a:schemeClr val="bg1">
                    <a:lumMod val="95000"/>
                  </a:schemeClr>
                </a:solidFill>
                <a:latin typeface="Arial" panose="020B0604020202020204" pitchFamily="34" charset="0"/>
                <a:cs typeface="Arial" panose="020B0604020202020204" pitchFamily="34" charset="0"/>
              </a:rPr>
              <a:t>Test scores</a:t>
            </a:r>
          </a:p>
        </p:txBody>
      </p:sp>
      <p:sp>
        <p:nvSpPr>
          <p:cNvPr id="5" name="Rectangle 4"/>
          <p:cNvSpPr/>
          <p:nvPr/>
        </p:nvSpPr>
        <p:spPr>
          <a:xfrm>
            <a:off x="755904" y="5356847"/>
            <a:ext cx="5906069" cy="538609"/>
          </a:xfrm>
          <a:prstGeom prst="rect">
            <a:avLst/>
          </a:prstGeom>
        </p:spPr>
        <p:txBody>
          <a:bodyPr wrap="square">
            <a:spAutoFit/>
          </a:bodyPr>
          <a:lstStyle/>
          <a:p>
            <a:r>
              <a:rPr lang="en-US" sz="2900" b="1" dirty="0">
                <a:solidFill>
                  <a:srgbClr val="003591"/>
                </a:solidFill>
                <a:latin typeface="Arial" panose="020B0604020202020204" pitchFamily="34" charset="0"/>
                <a:cs typeface="Arial" panose="020B0604020202020204" pitchFamily="34" charset="0"/>
              </a:rPr>
              <a:t>Healthy students learn better.</a:t>
            </a:r>
          </a:p>
        </p:txBody>
      </p:sp>
      <p:pic>
        <p:nvPicPr>
          <p:cNvPr id="7" name="Picture 6">
            <a:extLst>
              <a:ext uri="{FF2B5EF4-FFF2-40B4-BE49-F238E27FC236}">
                <a16:creationId xmlns:a16="http://schemas.microsoft.com/office/drawing/2014/main" id="{53D4D622-2C90-DF4F-9C1F-C1ED95E8F67A}"/>
              </a:ext>
            </a:extLst>
          </p:cNvPr>
          <p:cNvPicPr>
            <a:picLocks noChangeAspect="1"/>
          </p:cNvPicPr>
          <p:nvPr/>
        </p:nvPicPr>
        <p:blipFill rotWithShape="1">
          <a:blip r:embed="rId3">
            <a:extLst>
              <a:ext uri="{28A0092B-C50C-407E-A947-70E740481C1C}">
                <a14:useLocalDpi xmlns:a14="http://schemas.microsoft.com/office/drawing/2010/main" val="0"/>
              </a:ext>
            </a:extLst>
          </a:blip>
          <a:srcRect l="41652" t="14751" r="14751"/>
          <a:stretch/>
        </p:blipFill>
        <p:spPr>
          <a:xfrm>
            <a:off x="6931152" y="0"/>
            <a:ext cx="5260848" cy="6858000"/>
          </a:xfrm>
          <a:prstGeom prst="rect">
            <a:avLst/>
          </a:prstGeom>
        </p:spPr>
      </p:pic>
    </p:spTree>
    <p:extLst>
      <p:ext uri="{BB962C8B-B14F-4D97-AF65-F5344CB8AC3E}">
        <p14:creationId xmlns:p14="http://schemas.microsoft.com/office/powerpoint/2010/main" val="8649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2056" y="3603010"/>
            <a:ext cx="4447117" cy="2893100"/>
          </a:xfrm>
          <a:prstGeom prst="rect">
            <a:avLst/>
          </a:prstGeom>
          <a:noFill/>
        </p:spPr>
        <p:txBody>
          <a:bodyPr wrap="square" rtlCol="0">
            <a:spAutoFit/>
          </a:bodyPr>
          <a:lstStyle/>
          <a:p>
            <a:pPr lvl="0">
              <a:defRPr/>
            </a:pPr>
            <a:r>
              <a:rPr lang="en-US" sz="2600">
                <a:solidFill>
                  <a:schemeClr val="bg1"/>
                </a:solidFill>
                <a:latin typeface="Arial" charset="0"/>
                <a:ea typeface="Arial" charset="0"/>
                <a:cs typeface="Arial" charset="0"/>
              </a:rPr>
              <a:t>Healthier Generation works to empower kids </a:t>
            </a:r>
            <a:br>
              <a:rPr lang="en-US" sz="2600">
                <a:solidFill>
                  <a:schemeClr val="bg1"/>
                </a:solidFill>
                <a:latin typeface="Arial" charset="0"/>
                <a:ea typeface="Arial" charset="0"/>
                <a:cs typeface="Arial" charset="0"/>
              </a:rPr>
            </a:br>
            <a:r>
              <a:rPr lang="en-US" sz="2600">
                <a:solidFill>
                  <a:schemeClr val="bg1"/>
                </a:solidFill>
                <a:latin typeface="Arial" charset="0"/>
                <a:ea typeface="Arial" charset="0"/>
                <a:cs typeface="Arial" charset="0"/>
              </a:rPr>
              <a:t>to develop lifelong healthy habits by ensuring the environments that surround them provide and promote good health. </a:t>
            </a:r>
          </a:p>
        </p:txBody>
      </p:sp>
      <p:sp>
        <p:nvSpPr>
          <p:cNvPr id="3" name="TextBox 2"/>
          <p:cNvSpPr txBox="1"/>
          <p:nvPr/>
        </p:nvSpPr>
        <p:spPr>
          <a:xfrm>
            <a:off x="1447800" y="3603010"/>
            <a:ext cx="3886200" cy="1292662"/>
          </a:xfrm>
          <a:prstGeom prst="rect">
            <a:avLst/>
          </a:prstGeom>
          <a:noFill/>
        </p:spPr>
        <p:txBody>
          <a:bodyPr wrap="square" rtlCol="0">
            <a:spAutoFit/>
          </a:bodyPr>
          <a:lstStyle/>
          <a:p>
            <a:r>
              <a:rPr lang="en-US" sz="2600">
                <a:solidFill>
                  <a:srgbClr val="FFFFFF"/>
                </a:solidFill>
                <a:latin typeface="Arial"/>
                <a:cs typeface="Arial"/>
              </a:rPr>
              <a:t>All young people deserve a chance to </a:t>
            </a:r>
            <a:br>
              <a:rPr lang="en-US" sz="2600">
                <a:solidFill>
                  <a:srgbClr val="FFFFFF"/>
                </a:solidFill>
                <a:latin typeface="Arial"/>
                <a:cs typeface="Arial"/>
              </a:rPr>
            </a:br>
            <a:r>
              <a:rPr lang="en-US" sz="2600">
                <a:solidFill>
                  <a:srgbClr val="FFFFFF"/>
                </a:solidFill>
                <a:latin typeface="Arial"/>
                <a:cs typeface="Arial"/>
              </a:rPr>
              <a:t>live healthier lives. </a:t>
            </a:r>
          </a:p>
        </p:txBody>
      </p:sp>
      <p:grpSp>
        <p:nvGrpSpPr>
          <p:cNvPr id="4" name="Group 3"/>
          <p:cNvGrpSpPr/>
          <p:nvPr/>
        </p:nvGrpSpPr>
        <p:grpSpPr>
          <a:xfrm>
            <a:off x="1371600" y="2243550"/>
            <a:ext cx="3733799" cy="898878"/>
            <a:chOff x="314321" y="1488252"/>
            <a:chExt cx="1250929" cy="578927"/>
          </a:xfrm>
          <a:solidFill>
            <a:srgbClr val="F05022"/>
          </a:solidFill>
        </p:grpSpPr>
        <p:sp>
          <p:nvSpPr>
            <p:cNvPr id="5" name="Right Triangle 4"/>
            <p:cNvSpPr/>
            <p:nvPr/>
          </p:nvSpPr>
          <p:spPr>
            <a:xfrm rot="10800000">
              <a:off x="314321" y="1944068"/>
              <a:ext cx="142876" cy="123111"/>
            </a:xfrm>
            <a:prstGeom prst="rtTriangle">
              <a:avLst/>
            </a:prstGeom>
            <a:grpFill/>
            <a:ln>
              <a:noFill/>
            </a:ln>
            <a:effectLst>
              <a:outerShdw blurRad="12700" dist="25400" dir="54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Pentagon 5"/>
            <p:cNvSpPr/>
            <p:nvPr/>
          </p:nvSpPr>
          <p:spPr>
            <a:xfrm>
              <a:off x="314321" y="1488252"/>
              <a:ext cx="1250929" cy="461354"/>
            </a:xfrm>
            <a:prstGeom prst="homePlate">
              <a:avLst/>
            </a:prstGeom>
            <a:grp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Black" charset="0"/>
                  <a:ea typeface="Arial Black" charset="0"/>
                  <a:cs typeface="Arial Black" charset="0"/>
                </a:rPr>
                <a:t>VISION</a:t>
              </a:r>
            </a:p>
          </p:txBody>
        </p:sp>
      </p:grpSp>
      <p:grpSp>
        <p:nvGrpSpPr>
          <p:cNvPr id="7" name="Group 6"/>
          <p:cNvGrpSpPr/>
          <p:nvPr/>
        </p:nvGrpSpPr>
        <p:grpSpPr>
          <a:xfrm>
            <a:off x="6662056" y="2264907"/>
            <a:ext cx="4158344" cy="898878"/>
            <a:chOff x="755452" y="1677712"/>
            <a:chExt cx="1327517" cy="578927"/>
          </a:xfrm>
          <a:solidFill>
            <a:srgbClr val="F05022"/>
          </a:solidFill>
        </p:grpSpPr>
        <p:sp>
          <p:nvSpPr>
            <p:cNvPr id="8" name="Right Triangle 7"/>
            <p:cNvSpPr/>
            <p:nvPr/>
          </p:nvSpPr>
          <p:spPr>
            <a:xfrm rot="10800000">
              <a:off x="755452" y="2133528"/>
              <a:ext cx="142876" cy="123111"/>
            </a:xfrm>
            <a:prstGeom prst="rtTriangle">
              <a:avLst/>
            </a:prstGeom>
            <a:grpFill/>
            <a:ln>
              <a:noFill/>
            </a:ln>
            <a:effectLst>
              <a:outerShdw blurRad="12700" dist="25400" dir="54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Pentagon 8"/>
            <p:cNvSpPr/>
            <p:nvPr/>
          </p:nvSpPr>
          <p:spPr>
            <a:xfrm>
              <a:off x="755452" y="1677712"/>
              <a:ext cx="1327517" cy="461354"/>
            </a:xfrm>
            <a:prstGeom prst="homePlate">
              <a:avLst/>
            </a:prstGeom>
            <a:grp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Black" charset="0"/>
                  <a:ea typeface="Arial Black" charset="0"/>
                  <a:cs typeface="Arial Black" charset="0"/>
                </a:rPr>
                <a:t>MISSION</a:t>
              </a:r>
            </a:p>
          </p:txBody>
        </p:sp>
      </p:grpSp>
      <p:sp>
        <p:nvSpPr>
          <p:cNvPr id="12" name="Content Placeholder 2"/>
          <p:cNvSpPr txBox="1">
            <a:spLocks/>
          </p:cNvSpPr>
          <p:nvPr/>
        </p:nvSpPr>
        <p:spPr>
          <a:xfrm>
            <a:off x="1523999" y="533400"/>
            <a:ext cx="9143999" cy="6119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1E1E1E"/>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1E1E1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1E1E1E"/>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rgbClr val="1E1E1E"/>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rgbClr val="1E1E1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srgbClr val="FC4F13"/>
                </a:solidFill>
                <a:latin typeface="Arial" panose="020B0604020202020204" pitchFamily="34" charset="0"/>
                <a:cs typeface="Arial" panose="020B0604020202020204" pitchFamily="34" charset="0"/>
              </a:rPr>
              <a:t>HEALTHIER GENERATION</a:t>
            </a:r>
            <a:endParaRPr lang="en-US" sz="36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93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57FEDF-1ECD-DC42-B501-26379E76F07F}"/>
              </a:ext>
            </a:extLst>
          </p:cNvPr>
          <p:cNvPicPr>
            <a:picLocks noChangeAspect="1"/>
          </p:cNvPicPr>
          <p:nvPr/>
        </p:nvPicPr>
        <p:blipFill rotWithShape="1">
          <a:blip r:embed="rId3">
            <a:extLst>
              <a:ext uri="{28A0092B-C50C-407E-A947-70E740481C1C}">
                <a14:useLocalDpi xmlns:a14="http://schemas.microsoft.com/office/drawing/2010/main" val="0"/>
              </a:ext>
            </a:extLst>
          </a:blip>
          <a:srcRect t="7819" b="3513"/>
          <a:stretch/>
        </p:blipFill>
        <p:spPr>
          <a:xfrm>
            <a:off x="701852" y="685800"/>
            <a:ext cx="10931347" cy="5943600"/>
          </a:xfrm>
          <a:prstGeom prst="rect">
            <a:avLst/>
          </a:prstGeom>
        </p:spPr>
      </p:pic>
      <p:sp>
        <p:nvSpPr>
          <p:cNvPr id="8" name="TextBox 7">
            <a:extLst>
              <a:ext uri="{FF2B5EF4-FFF2-40B4-BE49-F238E27FC236}">
                <a16:creationId xmlns:a16="http://schemas.microsoft.com/office/drawing/2014/main" id="{38A3A178-37F0-DA40-974D-A33062DA43C8}"/>
              </a:ext>
            </a:extLst>
          </p:cNvPr>
          <p:cNvSpPr txBox="1"/>
          <p:nvPr/>
        </p:nvSpPr>
        <p:spPr>
          <a:xfrm>
            <a:off x="9525000" y="5029200"/>
            <a:ext cx="2523533" cy="276999"/>
          </a:xfrm>
          <a:prstGeom prst="rect">
            <a:avLst/>
          </a:prstGeom>
          <a:noFill/>
        </p:spPr>
        <p:txBody>
          <a:bodyPr wrap="square" rtlCol="0">
            <a:spAutoFit/>
          </a:bodyPr>
          <a:lstStyle/>
          <a:p>
            <a:pPr marL="0" marR="0" lvl="0" indent="0" algn="l" defTabSz="7131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Arial" charset="0"/>
                <a:cs typeface="Arial" charset="0"/>
              </a:rPr>
              <a:t>Healthy Schools Program</a:t>
            </a:r>
          </a:p>
        </p:txBody>
      </p:sp>
      <p:sp>
        <p:nvSpPr>
          <p:cNvPr id="9" name="TextBox 8">
            <a:extLst>
              <a:ext uri="{FF2B5EF4-FFF2-40B4-BE49-F238E27FC236}">
                <a16:creationId xmlns:a16="http://schemas.microsoft.com/office/drawing/2014/main" id="{45798B6A-CAF6-6E4A-8258-1625C881FCA6}"/>
              </a:ext>
            </a:extLst>
          </p:cNvPr>
          <p:cNvSpPr txBox="1"/>
          <p:nvPr/>
        </p:nvSpPr>
        <p:spPr>
          <a:xfrm>
            <a:off x="9532144" y="4758027"/>
            <a:ext cx="2897389" cy="276999"/>
          </a:xfrm>
          <a:prstGeom prst="rect">
            <a:avLst/>
          </a:prstGeom>
          <a:noFill/>
        </p:spPr>
        <p:txBody>
          <a:bodyPr wrap="square" rtlCol="0">
            <a:spAutoFit/>
          </a:bodyPr>
          <a:lstStyle/>
          <a:p>
            <a:pPr marL="0" marR="0" lvl="0" indent="0" algn="l" defTabSz="7131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Arial" charset="0"/>
                <a:cs typeface="Arial" charset="0"/>
              </a:rPr>
              <a:t>Healthy Out-of-School Time</a:t>
            </a:r>
          </a:p>
        </p:txBody>
      </p:sp>
      <p:grpSp>
        <p:nvGrpSpPr>
          <p:cNvPr id="11" name="Group 10">
            <a:extLst>
              <a:ext uri="{FF2B5EF4-FFF2-40B4-BE49-F238E27FC236}">
                <a16:creationId xmlns:a16="http://schemas.microsoft.com/office/drawing/2014/main" id="{4500EB57-3CD0-DF4F-B799-51EF52BA5F22}"/>
              </a:ext>
            </a:extLst>
          </p:cNvPr>
          <p:cNvGrpSpPr/>
          <p:nvPr/>
        </p:nvGrpSpPr>
        <p:grpSpPr>
          <a:xfrm>
            <a:off x="1260653" y="2098197"/>
            <a:ext cx="4520292" cy="826559"/>
            <a:chOff x="314321" y="1488252"/>
            <a:chExt cx="1136027" cy="578927"/>
          </a:xfrm>
          <a:solidFill>
            <a:srgbClr val="0049A2">
              <a:alpha val="56000"/>
            </a:srgbClr>
          </a:solidFill>
        </p:grpSpPr>
        <p:sp>
          <p:nvSpPr>
            <p:cNvPr id="12" name="Right Triangle 11">
              <a:extLst>
                <a:ext uri="{FF2B5EF4-FFF2-40B4-BE49-F238E27FC236}">
                  <a16:creationId xmlns:a16="http://schemas.microsoft.com/office/drawing/2014/main" id="{5D8C517D-C2A4-AF44-9FD6-2150094DDD30}"/>
                </a:ext>
              </a:extLst>
            </p:cNvPr>
            <p:cNvSpPr/>
            <p:nvPr/>
          </p:nvSpPr>
          <p:spPr>
            <a:xfrm rot="10800000">
              <a:off x="314321" y="1944068"/>
              <a:ext cx="142876" cy="123111"/>
            </a:xfrm>
            <a:prstGeom prst="rtTriangle">
              <a:avLst/>
            </a:prstGeom>
            <a:grpFill/>
            <a:ln>
              <a:noFill/>
            </a:ln>
            <a:effectLst>
              <a:outerShdw blurRad="12700" dist="25400" dir="54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13196"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FFFFFF"/>
                </a:solidFill>
                <a:effectLst/>
                <a:uLnTx/>
                <a:uFillTx/>
                <a:latin typeface="Proxima Nova Rg"/>
                <a:ea typeface="+mn-ea"/>
                <a:cs typeface="+mn-cs"/>
              </a:endParaRPr>
            </a:p>
          </p:txBody>
        </p:sp>
        <p:sp>
          <p:nvSpPr>
            <p:cNvPr id="13" name="Pentagon 12">
              <a:extLst>
                <a:ext uri="{FF2B5EF4-FFF2-40B4-BE49-F238E27FC236}">
                  <a16:creationId xmlns:a16="http://schemas.microsoft.com/office/drawing/2014/main" id="{AD31D266-FAA6-514A-B697-B6A08A8B148A}"/>
                </a:ext>
              </a:extLst>
            </p:cNvPr>
            <p:cNvSpPr/>
            <p:nvPr/>
          </p:nvSpPr>
          <p:spPr>
            <a:xfrm>
              <a:off x="314321" y="1488252"/>
              <a:ext cx="1136027" cy="461354"/>
            </a:xfrm>
            <a:prstGeom prst="homePlate">
              <a:avLst/>
            </a:prstGeom>
            <a:grp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19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Arial Black" charset="0"/>
                  <a:cs typeface="Arial" panose="020B0604020202020204" pitchFamily="34" charset="0"/>
                </a:rPr>
                <a:t>Nationwide Reach</a:t>
              </a:r>
            </a:p>
          </p:txBody>
        </p:sp>
      </p:grpSp>
      <p:sp>
        <p:nvSpPr>
          <p:cNvPr id="14" name="Oval 13">
            <a:extLst>
              <a:ext uri="{FF2B5EF4-FFF2-40B4-BE49-F238E27FC236}">
                <a16:creationId xmlns:a16="http://schemas.microsoft.com/office/drawing/2014/main" id="{2C0768AE-D737-0949-B84D-B849054F2B17}"/>
              </a:ext>
            </a:extLst>
          </p:cNvPr>
          <p:cNvSpPr/>
          <p:nvPr/>
        </p:nvSpPr>
        <p:spPr>
          <a:xfrm>
            <a:off x="9401632" y="4819854"/>
            <a:ext cx="136923" cy="136923"/>
          </a:xfrm>
          <a:prstGeom prst="ellipse">
            <a:avLst/>
          </a:prstGeom>
          <a:solidFill>
            <a:srgbClr val="004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0928" rtl="0" eaLnBrk="1" fontAlgn="auto" latinLnBrk="0" hangingPunct="1">
              <a:lnSpc>
                <a:spcPct val="100000"/>
              </a:lnSpc>
              <a:spcBef>
                <a:spcPts val="0"/>
              </a:spcBef>
              <a:spcAft>
                <a:spcPts val="0"/>
              </a:spcAft>
              <a:buClrTx/>
              <a:buSzTx/>
              <a:buFontTx/>
              <a:buNone/>
              <a:tabLst/>
              <a:defRPr/>
            </a:pPr>
            <a:endParaRPr kumimoji="0" lang="en-US" sz="1872" b="0" i="0" u="none" strike="noStrike" kern="1200" cap="none" spc="0" normalizeH="0" baseline="0" noProof="0">
              <a:ln>
                <a:noFill/>
              </a:ln>
              <a:solidFill>
                <a:prstClr val="white"/>
              </a:solidFill>
              <a:effectLst/>
              <a:uLnTx/>
              <a:uFillTx/>
              <a:latin typeface="Proxima Nova Rg"/>
              <a:ea typeface="+mn-ea"/>
              <a:cs typeface="+mn-cs"/>
            </a:endParaRPr>
          </a:p>
        </p:txBody>
      </p:sp>
      <p:sp>
        <p:nvSpPr>
          <p:cNvPr id="15" name="Oval 14">
            <a:extLst>
              <a:ext uri="{FF2B5EF4-FFF2-40B4-BE49-F238E27FC236}">
                <a16:creationId xmlns:a16="http://schemas.microsoft.com/office/drawing/2014/main" id="{6002E023-683B-4243-BCC6-EC0B636871F2}"/>
              </a:ext>
            </a:extLst>
          </p:cNvPr>
          <p:cNvSpPr/>
          <p:nvPr/>
        </p:nvSpPr>
        <p:spPr>
          <a:xfrm>
            <a:off x="9401632" y="5107449"/>
            <a:ext cx="136923" cy="136923"/>
          </a:xfrm>
          <a:prstGeom prst="ellipse">
            <a:avLst/>
          </a:prstGeom>
          <a:solidFill>
            <a:srgbClr val="FF6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0928" rtl="0" eaLnBrk="1" fontAlgn="auto" latinLnBrk="0" hangingPunct="1">
              <a:lnSpc>
                <a:spcPct val="100000"/>
              </a:lnSpc>
              <a:spcBef>
                <a:spcPts val="0"/>
              </a:spcBef>
              <a:spcAft>
                <a:spcPts val="0"/>
              </a:spcAft>
              <a:buClrTx/>
              <a:buSzTx/>
              <a:buFontTx/>
              <a:buNone/>
              <a:tabLst/>
              <a:defRPr/>
            </a:pPr>
            <a:endParaRPr kumimoji="0" lang="en-US" sz="1872" b="0" i="0" u="none" strike="noStrike" kern="120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400097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BC11080-A4FC-5449-B330-1ECEE8BC6AB5}"/>
              </a:ext>
            </a:extLst>
          </p:cNvPr>
          <p:cNvPicPr>
            <a:picLocks noChangeAspect="1"/>
          </p:cNvPicPr>
          <p:nvPr/>
        </p:nvPicPr>
        <p:blipFill rotWithShape="1">
          <a:blip r:embed="rId3">
            <a:extLst>
              <a:ext uri="{28A0092B-C50C-407E-A947-70E740481C1C}">
                <a14:useLocalDpi xmlns:a14="http://schemas.microsoft.com/office/drawing/2010/main" val="0"/>
              </a:ext>
            </a:extLst>
          </a:blip>
          <a:srcRect t="11250" b="4374"/>
          <a:stretch/>
        </p:blipFill>
        <p:spPr>
          <a:xfrm>
            <a:off x="-22169" y="0"/>
            <a:ext cx="12192002" cy="6858001"/>
          </a:xfrm>
          <a:prstGeom prst="rect">
            <a:avLst/>
          </a:prstGeom>
        </p:spPr>
      </p:pic>
      <p:sp>
        <p:nvSpPr>
          <p:cNvPr id="18" name="Rectangle 17">
            <a:extLst>
              <a:ext uri="{FF2B5EF4-FFF2-40B4-BE49-F238E27FC236}">
                <a16:creationId xmlns:a16="http://schemas.microsoft.com/office/drawing/2014/main" id="{9B7EA1B5-302B-6342-8D58-6F7F0489A2F4}"/>
              </a:ext>
            </a:extLst>
          </p:cNvPr>
          <p:cNvSpPr/>
          <p:nvPr/>
        </p:nvSpPr>
        <p:spPr>
          <a:xfrm>
            <a:off x="-36023" y="1"/>
            <a:ext cx="12205855" cy="6858000"/>
          </a:xfrm>
          <a:prstGeom prst="rect">
            <a:avLst/>
          </a:prstGeom>
          <a:solidFill>
            <a:srgbClr val="0049A2">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50928" rtl="0" eaLnBrk="1" fontAlgn="auto" latinLnBrk="0" hangingPunct="1">
              <a:lnSpc>
                <a:spcPct val="100000"/>
              </a:lnSpc>
              <a:spcBef>
                <a:spcPts val="0"/>
              </a:spcBef>
              <a:spcAft>
                <a:spcPts val="0"/>
              </a:spcAft>
              <a:buClrTx/>
              <a:buSzTx/>
              <a:buFontTx/>
              <a:buNone/>
              <a:tabLst/>
              <a:defRPr/>
            </a:pPr>
            <a:endParaRPr kumimoji="0" lang="en-US" sz="1872" b="0" i="0" u="none" strike="noStrike" kern="1200" cap="none" spc="0" normalizeH="0" baseline="0" noProof="0">
              <a:ln>
                <a:noFill/>
              </a:ln>
              <a:solidFill>
                <a:prstClr val="white"/>
              </a:solidFill>
              <a:effectLst/>
              <a:uLnTx/>
              <a:uFillTx/>
              <a:latin typeface="Proxima Nova Rg"/>
              <a:ea typeface="+mn-ea"/>
              <a:cs typeface="+mn-cs"/>
            </a:endParaRPr>
          </a:p>
        </p:txBody>
      </p:sp>
      <p:sp>
        <p:nvSpPr>
          <p:cNvPr id="19" name="TextBox 18">
            <a:extLst>
              <a:ext uri="{FF2B5EF4-FFF2-40B4-BE49-F238E27FC236}">
                <a16:creationId xmlns:a16="http://schemas.microsoft.com/office/drawing/2014/main" id="{465BC1C5-7110-BF4F-9FB7-FC83A8458BD9}"/>
              </a:ext>
            </a:extLst>
          </p:cNvPr>
          <p:cNvSpPr txBox="1"/>
          <p:nvPr/>
        </p:nvSpPr>
        <p:spPr>
          <a:xfrm>
            <a:off x="-2" y="769203"/>
            <a:ext cx="12192002" cy="769441"/>
          </a:xfrm>
          <a:prstGeom prst="rect">
            <a:avLst/>
          </a:prstGeom>
          <a:noFill/>
        </p:spPr>
        <p:txBody>
          <a:bodyPr wrap="square" rtlCol="0">
            <a:spAutoFit/>
          </a:bodyPr>
          <a:lstStyle/>
          <a:p>
            <a:pPr marL="0" marR="0" lvl="0" indent="0" algn="ctr" defTabSz="95092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WHY FOCUS ON SCHOOLS?</a:t>
            </a:r>
          </a:p>
        </p:txBody>
      </p:sp>
      <p:sp>
        <p:nvSpPr>
          <p:cNvPr id="22" name="Oval 21">
            <a:extLst>
              <a:ext uri="{FF2B5EF4-FFF2-40B4-BE49-F238E27FC236}">
                <a16:creationId xmlns:a16="http://schemas.microsoft.com/office/drawing/2014/main" id="{D63FF5AB-0956-8547-B321-D963720D1622}"/>
              </a:ext>
            </a:extLst>
          </p:cNvPr>
          <p:cNvSpPr/>
          <p:nvPr/>
        </p:nvSpPr>
        <p:spPr>
          <a:xfrm>
            <a:off x="2514600" y="2395831"/>
            <a:ext cx="3456331" cy="3456331"/>
          </a:xfrm>
          <a:prstGeom prst="ellips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196"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white"/>
                </a:solidFill>
                <a:effectLst/>
                <a:uLnTx/>
                <a:uFillTx/>
                <a:latin typeface="Arial"/>
                <a:ea typeface="+mn-ea"/>
                <a:cs typeface="Arial"/>
              </a:rPr>
              <a:t>Every day, </a:t>
            </a:r>
            <a:br>
              <a:rPr kumimoji="0" lang="en-US" sz="2500" b="0" i="0" u="none" strike="noStrike" kern="1200" cap="none" spc="0" normalizeH="0" baseline="0" noProof="0">
                <a:ln>
                  <a:noFill/>
                </a:ln>
                <a:solidFill>
                  <a:prstClr val="white"/>
                </a:solidFill>
                <a:effectLst/>
                <a:uLnTx/>
                <a:uFillTx/>
                <a:latin typeface="Arial"/>
                <a:ea typeface="+mn-ea"/>
                <a:cs typeface="Arial"/>
              </a:rPr>
            </a:br>
            <a:r>
              <a:rPr kumimoji="0" lang="en-US" sz="2500" b="0" i="0" u="none" strike="noStrike" kern="1200" cap="none" spc="0" normalizeH="0" baseline="0" noProof="0">
                <a:ln>
                  <a:noFill/>
                </a:ln>
                <a:solidFill>
                  <a:prstClr val="white"/>
                </a:solidFill>
                <a:effectLst/>
                <a:uLnTx/>
                <a:uFillTx/>
                <a:latin typeface="Arial Black"/>
                <a:ea typeface="+mn-ea"/>
                <a:cs typeface="Arial Black"/>
              </a:rPr>
              <a:t>95 percent </a:t>
            </a:r>
            <a:br>
              <a:rPr kumimoji="0" lang="en-US" sz="2500" b="0" i="0" u="none" strike="noStrike" kern="1200" cap="none" spc="0" normalizeH="0" baseline="0" noProof="0">
                <a:ln>
                  <a:noFill/>
                </a:ln>
                <a:solidFill>
                  <a:prstClr val="white"/>
                </a:solidFill>
                <a:effectLst/>
                <a:uLnTx/>
                <a:uFillTx/>
                <a:latin typeface="Arial Black"/>
                <a:ea typeface="+mn-ea"/>
                <a:cs typeface="Arial Black"/>
              </a:rPr>
            </a:br>
            <a:r>
              <a:rPr kumimoji="0" lang="en-US" sz="2500" b="0" i="0" u="none" strike="noStrike" kern="1200" cap="none" spc="0" normalizeH="0" baseline="0" noProof="0">
                <a:ln>
                  <a:noFill/>
                </a:ln>
                <a:solidFill>
                  <a:prstClr val="white"/>
                </a:solidFill>
                <a:effectLst/>
                <a:uLnTx/>
                <a:uFillTx/>
                <a:latin typeface="Arial"/>
                <a:ea typeface="+mn-ea"/>
                <a:cs typeface="Arial"/>
              </a:rPr>
              <a:t>of school-aged kids and teens attend school.</a:t>
            </a:r>
          </a:p>
        </p:txBody>
      </p:sp>
      <p:sp>
        <p:nvSpPr>
          <p:cNvPr id="23" name="Oval 22">
            <a:extLst>
              <a:ext uri="{FF2B5EF4-FFF2-40B4-BE49-F238E27FC236}">
                <a16:creationId xmlns:a16="http://schemas.microsoft.com/office/drawing/2014/main" id="{C0B0272C-D20C-8347-95CE-1AEBC7AAA5F6}"/>
              </a:ext>
            </a:extLst>
          </p:cNvPr>
          <p:cNvSpPr/>
          <p:nvPr/>
        </p:nvSpPr>
        <p:spPr>
          <a:xfrm>
            <a:off x="6412332" y="2470509"/>
            <a:ext cx="3396891" cy="3396891"/>
          </a:xfrm>
          <a:prstGeom prst="ellipse">
            <a:avLst/>
          </a:prstGeom>
          <a:solidFill>
            <a:srgbClr val="9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0928"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white"/>
                </a:solidFill>
                <a:effectLst/>
                <a:uLnTx/>
                <a:uFillTx/>
                <a:latin typeface="Arial"/>
                <a:ea typeface="+mn-ea"/>
                <a:cs typeface="Arial"/>
              </a:rPr>
              <a:t>Aside from home it’s the place where kids spend most of their time. </a:t>
            </a:r>
            <a:endParaRPr kumimoji="0" lang="en-US" sz="2500" b="0" i="0" u="none" strike="noStrike" kern="1200" cap="none" spc="0" normalizeH="0" baseline="0" noProof="0">
              <a:ln>
                <a:noFill/>
              </a:ln>
              <a:solidFill>
                <a:prstClr val="white"/>
              </a:solidFill>
              <a:effectLst/>
              <a:uLnTx/>
              <a:uFillTx/>
              <a:latin typeface="Proxima Nova Rg"/>
              <a:ea typeface="+mn-ea"/>
              <a:cs typeface="+mn-cs"/>
            </a:endParaRPr>
          </a:p>
        </p:txBody>
      </p:sp>
    </p:spTree>
    <p:extLst>
      <p:ext uri="{BB962C8B-B14F-4D97-AF65-F5344CB8AC3E}">
        <p14:creationId xmlns:p14="http://schemas.microsoft.com/office/powerpoint/2010/main" val="242112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418B5B-4C72-A94B-8EB3-D044B6A117D5}"/>
              </a:ext>
            </a:extLst>
          </p:cNvPr>
          <p:cNvSpPr txBox="1"/>
          <p:nvPr/>
        </p:nvSpPr>
        <p:spPr>
          <a:xfrm>
            <a:off x="1314448" y="769203"/>
            <a:ext cx="4419602" cy="1446550"/>
          </a:xfrm>
          <a:prstGeom prst="rect">
            <a:avLst/>
          </a:prstGeom>
          <a:noFill/>
        </p:spPr>
        <p:txBody>
          <a:bodyPr wrap="square" rtlCol="0">
            <a:spAutoFit/>
          </a:bodyPr>
          <a:lstStyle/>
          <a:p>
            <a:pPr marL="0" marR="0" lvl="0" indent="0" algn="ctr" defTabSz="95092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WHY FOCUS ON SCHOOLS?</a:t>
            </a:r>
          </a:p>
        </p:txBody>
      </p:sp>
      <p:sp>
        <p:nvSpPr>
          <p:cNvPr id="9" name="Rectangle 8">
            <a:extLst>
              <a:ext uri="{FF2B5EF4-FFF2-40B4-BE49-F238E27FC236}">
                <a16:creationId xmlns:a16="http://schemas.microsoft.com/office/drawing/2014/main" id="{560E7661-BEEE-BF42-852D-341880B43293}"/>
              </a:ext>
            </a:extLst>
          </p:cNvPr>
          <p:cNvSpPr/>
          <p:nvPr/>
        </p:nvSpPr>
        <p:spPr>
          <a:xfrm>
            <a:off x="762000" y="2590800"/>
            <a:ext cx="5524499" cy="3120662"/>
          </a:xfrm>
          <a:prstGeom prst="rect">
            <a:avLst/>
          </a:prstGeom>
        </p:spPr>
        <p:txBody>
          <a:bodyPr wrap="square">
            <a:spAutoFit/>
          </a:bodyPr>
          <a:lstStyle/>
          <a:p>
            <a:pPr marL="0" marR="0" lvl="0" indent="0" algn="ctr" defTabSz="950928" rtl="0" eaLnBrk="1" fontAlgn="auto" latinLnBrk="0" hangingPunct="1">
              <a:lnSpc>
                <a:spcPts val="4000"/>
              </a:lnSpc>
              <a:spcBef>
                <a:spcPts val="0"/>
              </a:spcBef>
              <a:spcAft>
                <a:spcPts val="0"/>
              </a:spcAft>
              <a:buClrTx/>
              <a:buSzTx/>
              <a:buFontTx/>
              <a:buNone/>
              <a:tabLst/>
              <a:defRPr/>
            </a:pPr>
            <a:r>
              <a:rPr kumimoji="0" lang="en-US" sz="2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Research shows a strong link </a:t>
            </a:r>
            <a:r>
              <a:rPr kumimoji="0" lang="en-US" sz="27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between </a:t>
            </a:r>
            <a:r>
              <a:rPr kumimoji="0" lang="en-US" sz="2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 young person’s practice of healthy habits, including a good diet and regular physical activity, and an improvement in their overall life outcomes</a:t>
            </a:r>
            <a:endParaRPr kumimoji="0" lang="en-US" sz="2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2BD1BCD0-F76F-A643-8F48-DB1E878A4F2B}"/>
              </a:ext>
            </a:extLst>
          </p:cNvPr>
          <p:cNvPicPr>
            <a:picLocks noChangeAspect="1"/>
          </p:cNvPicPr>
          <p:nvPr/>
        </p:nvPicPr>
        <p:blipFill rotWithShape="1">
          <a:blip r:embed="rId3">
            <a:extLst>
              <a:ext uri="{28A0092B-C50C-407E-A947-70E740481C1C}">
                <a14:useLocalDpi xmlns:a14="http://schemas.microsoft.com/office/drawing/2010/main" val="0"/>
              </a:ext>
            </a:extLst>
          </a:blip>
          <a:srcRect l="12511" r="21086"/>
          <a:stretch/>
        </p:blipFill>
        <p:spPr>
          <a:xfrm>
            <a:off x="6934200" y="-4156"/>
            <a:ext cx="5257800" cy="6862156"/>
          </a:xfrm>
          <a:prstGeom prst="rect">
            <a:avLst/>
          </a:prstGeom>
        </p:spPr>
      </p:pic>
    </p:spTree>
    <p:extLst>
      <p:ext uri="{BB962C8B-B14F-4D97-AF65-F5344CB8AC3E}">
        <p14:creationId xmlns:p14="http://schemas.microsoft.com/office/powerpoint/2010/main" val="172139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503" t="17778" r="12288" b="24444"/>
          <a:stretch/>
        </p:blipFill>
        <p:spPr>
          <a:xfrm>
            <a:off x="3231481" y="1313258"/>
            <a:ext cx="5729036" cy="5620942"/>
          </a:xfrm>
          <a:prstGeom prst="rect">
            <a:avLst/>
          </a:prstGeom>
        </p:spPr>
      </p:pic>
      <p:sp>
        <p:nvSpPr>
          <p:cNvPr id="5" name="TextBox 4">
            <a:extLst>
              <a:ext uri="{FF2B5EF4-FFF2-40B4-BE49-F238E27FC236}">
                <a16:creationId xmlns:a16="http://schemas.microsoft.com/office/drawing/2014/main" id="{465BC1C5-7110-BF4F-9FB7-FC83A8458BD9}"/>
              </a:ext>
            </a:extLst>
          </p:cNvPr>
          <p:cNvSpPr txBox="1"/>
          <p:nvPr/>
        </p:nvSpPr>
        <p:spPr>
          <a:xfrm>
            <a:off x="-2" y="769203"/>
            <a:ext cx="12192002" cy="769441"/>
          </a:xfrm>
          <a:prstGeom prst="rect">
            <a:avLst/>
          </a:prstGeom>
          <a:noFill/>
        </p:spPr>
        <p:txBody>
          <a:bodyPr wrap="square" rtlCol="0">
            <a:spAutoFit/>
          </a:bodyPr>
          <a:lstStyle/>
          <a:p>
            <a:pPr marL="0" marR="0" lvl="0" indent="0" algn="ctr" defTabSz="950928" rtl="0" eaLnBrk="1" fontAlgn="auto" latinLnBrk="0" hangingPunct="1">
              <a:lnSpc>
                <a:spcPct val="100000"/>
              </a:lnSpc>
              <a:spcBef>
                <a:spcPts val="0"/>
              </a:spcBef>
              <a:spcAft>
                <a:spcPts val="0"/>
              </a:spcAft>
              <a:buClrTx/>
              <a:buSzTx/>
              <a:buFontTx/>
              <a:buNone/>
              <a:tabLst/>
              <a:defRPr/>
            </a:pPr>
            <a:r>
              <a:rPr lang="en-US" sz="4400">
                <a:solidFill>
                  <a:schemeClr val="accent1"/>
                </a:solidFill>
                <a:latin typeface="Arial" panose="020B0604020202020204" pitchFamily="34" charset="0"/>
                <a:cs typeface="Arial" panose="020B0604020202020204" pitchFamily="34" charset="0"/>
              </a:rPr>
              <a:t>HOW IT WORKS</a:t>
            </a:r>
            <a:r>
              <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2" name="Rectangle 1"/>
          <p:cNvSpPr/>
          <p:nvPr/>
        </p:nvSpPr>
        <p:spPr>
          <a:xfrm>
            <a:off x="5972408" y="3238788"/>
            <a:ext cx="247184" cy="380425"/>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92042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11CEC-A018-A54D-8117-54BBE9382CED}"/>
              </a:ext>
            </a:extLst>
          </p:cNvPr>
          <p:cNvPicPr>
            <a:picLocks noChangeAspect="1"/>
          </p:cNvPicPr>
          <p:nvPr/>
        </p:nvPicPr>
        <p:blipFill rotWithShape="1">
          <a:blip r:embed="rId3">
            <a:extLst>
              <a:ext uri="{28A0092B-C50C-407E-A947-70E740481C1C}">
                <a14:useLocalDpi xmlns:a14="http://schemas.microsoft.com/office/drawing/2010/main" val="0"/>
              </a:ext>
            </a:extLst>
          </a:blip>
          <a:srcRect t="5165" b="8058"/>
          <a:stretch/>
        </p:blipFill>
        <p:spPr>
          <a:xfrm>
            <a:off x="0" y="0"/>
            <a:ext cx="12214883" cy="6858000"/>
          </a:xfrm>
          <a:prstGeom prst="rect">
            <a:avLst/>
          </a:prstGeom>
        </p:spPr>
      </p:pic>
      <p:sp>
        <p:nvSpPr>
          <p:cNvPr id="4" name="Rectangle 3">
            <a:extLst>
              <a:ext uri="{FF2B5EF4-FFF2-40B4-BE49-F238E27FC236}">
                <a16:creationId xmlns:a16="http://schemas.microsoft.com/office/drawing/2014/main" id="{7135D110-5909-864E-B0F3-CBF6B9B2C29C}"/>
              </a:ext>
            </a:extLst>
          </p:cNvPr>
          <p:cNvSpPr/>
          <p:nvPr/>
        </p:nvSpPr>
        <p:spPr>
          <a:xfrm>
            <a:off x="0" y="0"/>
            <a:ext cx="12214883" cy="6858000"/>
          </a:xfrm>
          <a:prstGeom prst="rect">
            <a:avLst/>
          </a:prstGeom>
          <a:solidFill>
            <a:schemeClr val="accent5">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sp>
        <p:nvSpPr>
          <p:cNvPr id="25" name="TextBox 24">
            <a:extLst>
              <a:ext uri="{FF2B5EF4-FFF2-40B4-BE49-F238E27FC236}">
                <a16:creationId xmlns:a16="http://schemas.microsoft.com/office/drawing/2014/main" id="{7EAFCBDF-8B8B-6B49-9B1A-5F4D7B185596}"/>
              </a:ext>
            </a:extLst>
          </p:cNvPr>
          <p:cNvSpPr txBox="1"/>
          <p:nvPr/>
        </p:nvSpPr>
        <p:spPr>
          <a:xfrm>
            <a:off x="305391" y="609187"/>
            <a:ext cx="11791755"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FRAMEWORK OF BEST PRACTICES</a:t>
            </a:r>
          </a:p>
        </p:txBody>
      </p:sp>
      <p:grpSp>
        <p:nvGrpSpPr>
          <p:cNvPr id="9" name="Group 8"/>
          <p:cNvGrpSpPr/>
          <p:nvPr/>
        </p:nvGrpSpPr>
        <p:grpSpPr>
          <a:xfrm>
            <a:off x="441613" y="4070973"/>
            <a:ext cx="3205675" cy="2220477"/>
            <a:chOff x="1282168" y="3856397"/>
            <a:chExt cx="3205675" cy="2220477"/>
          </a:xfrm>
        </p:grpSpPr>
        <p:sp>
          <p:nvSpPr>
            <p:cNvPr id="14" name="Rectangle 13">
              <a:extLst>
                <a:ext uri="{FF2B5EF4-FFF2-40B4-BE49-F238E27FC236}">
                  <a16:creationId xmlns:a16="http://schemas.microsoft.com/office/drawing/2014/main" id="{F06592FC-E0D8-8A45-985D-C9BE8BB70835}"/>
                </a:ext>
              </a:extLst>
            </p:cNvPr>
            <p:cNvSpPr>
              <a:spLocks noChangeAspect="1"/>
            </p:cNvSpPr>
            <p:nvPr/>
          </p:nvSpPr>
          <p:spPr>
            <a:xfrm>
              <a:off x="1511223" y="4223345"/>
              <a:ext cx="2976620" cy="1853529"/>
            </a:xfrm>
            <a:prstGeom prst="rect">
              <a:avLst/>
            </a:prstGeom>
            <a:solidFill>
              <a:srgbClr val="004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16"/>
                  </a:solidFill>
                  <a:effectLst/>
                  <a:uLnTx/>
                  <a:uFillTx/>
                  <a:latin typeface="Arial" panose="020B0604020202020204" pitchFamily="34" charset="0"/>
                  <a:ea typeface="+mn-ea"/>
                  <a:cs typeface="Arial" panose="020B0604020202020204" pitchFamily="34" charset="0"/>
                </a:rPr>
                <a:t>HEALTH ED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16"/>
                  </a:solidFill>
                  <a:effectLst/>
                  <a:uLnTx/>
                  <a:uFillTx/>
                  <a:latin typeface="Arial" panose="020B0604020202020204" pitchFamily="34" charset="0"/>
                  <a:ea typeface="+mn-ea"/>
                  <a:cs typeface="Arial" panose="020B0604020202020204" pitchFamily="34" charset="0"/>
                </a:rPr>
                <a:t>PHYSICAL ED</a:t>
              </a:r>
            </a:p>
          </p:txBody>
        </p:sp>
        <p:sp>
          <p:nvSpPr>
            <p:cNvPr id="23" name="Oval 22">
              <a:extLst>
                <a:ext uri="{FF2B5EF4-FFF2-40B4-BE49-F238E27FC236}">
                  <a16:creationId xmlns:a16="http://schemas.microsoft.com/office/drawing/2014/main" id="{F16067B2-EDD1-A745-BEC9-F8E05A729F57}"/>
                </a:ext>
              </a:extLst>
            </p:cNvPr>
            <p:cNvSpPr/>
            <p:nvPr/>
          </p:nvSpPr>
          <p:spPr>
            <a:xfrm>
              <a:off x="1282168" y="3856397"/>
              <a:ext cx="895714" cy="895714"/>
            </a:xfrm>
            <a:prstGeom prst="ellipse">
              <a:avLst/>
            </a:prstGeom>
            <a:solidFill>
              <a:srgbClr val="0049A2"/>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pic>
          <p:nvPicPr>
            <p:cNvPr id="24" name="Picture 23">
              <a:extLst>
                <a:ext uri="{FF2B5EF4-FFF2-40B4-BE49-F238E27FC236}">
                  <a16:creationId xmlns:a16="http://schemas.microsoft.com/office/drawing/2014/main" id="{4355E1F1-5DA9-D14B-A26C-43CAECB01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335" y="4158048"/>
              <a:ext cx="334175" cy="334175"/>
            </a:xfrm>
            <a:prstGeom prst="rect">
              <a:avLst/>
            </a:prstGeom>
          </p:spPr>
        </p:pic>
      </p:grpSp>
      <p:grpSp>
        <p:nvGrpSpPr>
          <p:cNvPr id="10" name="Group 9"/>
          <p:cNvGrpSpPr/>
          <p:nvPr/>
        </p:nvGrpSpPr>
        <p:grpSpPr>
          <a:xfrm>
            <a:off x="4240276" y="4025144"/>
            <a:ext cx="3449303" cy="2266306"/>
            <a:chOff x="4353681" y="3810568"/>
            <a:chExt cx="3449303" cy="2266306"/>
          </a:xfrm>
        </p:grpSpPr>
        <p:sp>
          <p:nvSpPr>
            <p:cNvPr id="16" name="Rectangle 15">
              <a:extLst>
                <a:ext uri="{FF2B5EF4-FFF2-40B4-BE49-F238E27FC236}">
                  <a16:creationId xmlns:a16="http://schemas.microsoft.com/office/drawing/2014/main" id="{239FC341-98B4-CF47-B210-C14098C2666D}"/>
                </a:ext>
              </a:extLst>
            </p:cNvPr>
            <p:cNvSpPr>
              <a:spLocks noChangeAspect="1"/>
            </p:cNvSpPr>
            <p:nvPr/>
          </p:nvSpPr>
          <p:spPr>
            <a:xfrm>
              <a:off x="4826364" y="4223345"/>
              <a:ext cx="2976620" cy="1853529"/>
            </a:xfrm>
            <a:prstGeom prst="rect">
              <a:avLst/>
            </a:prstGeom>
            <a:solidFill>
              <a:srgbClr val="004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16"/>
                  </a:solidFill>
                  <a:effectLst/>
                  <a:uLnTx/>
                  <a:uFillTx/>
                  <a:latin typeface="Arial" panose="020B0604020202020204" pitchFamily="34" charset="0"/>
                  <a:ea typeface="+mn-ea"/>
                  <a:cs typeface="Arial" panose="020B0604020202020204" pitchFamily="34" charset="0"/>
                </a:rPr>
                <a:t>PHYSICAL ACTIVITY</a:t>
              </a:r>
            </a:p>
          </p:txBody>
        </p:sp>
        <p:sp>
          <p:nvSpPr>
            <p:cNvPr id="35" name="Oval 34">
              <a:extLst>
                <a:ext uri="{FF2B5EF4-FFF2-40B4-BE49-F238E27FC236}">
                  <a16:creationId xmlns:a16="http://schemas.microsoft.com/office/drawing/2014/main" id="{685A0A85-EF37-144E-A7D6-E1ECFDC44334}"/>
                </a:ext>
              </a:extLst>
            </p:cNvPr>
            <p:cNvSpPr/>
            <p:nvPr/>
          </p:nvSpPr>
          <p:spPr>
            <a:xfrm>
              <a:off x="4353681" y="3810568"/>
              <a:ext cx="895714" cy="895714"/>
            </a:xfrm>
            <a:prstGeom prst="ellipse">
              <a:avLst/>
            </a:prstGeom>
            <a:solidFill>
              <a:srgbClr val="0049A2"/>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pic>
          <p:nvPicPr>
            <p:cNvPr id="43" name="Picture 42">
              <a:extLst>
                <a:ext uri="{FF2B5EF4-FFF2-40B4-BE49-F238E27FC236}">
                  <a16:creationId xmlns:a16="http://schemas.microsoft.com/office/drawing/2014/main" id="{53D1F4FA-82B4-D543-8897-BB068377CB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079" y="4070973"/>
              <a:ext cx="456918" cy="456918"/>
            </a:xfrm>
            <a:prstGeom prst="rect">
              <a:avLst/>
            </a:prstGeom>
          </p:spPr>
        </p:pic>
      </p:grpSp>
      <p:grpSp>
        <p:nvGrpSpPr>
          <p:cNvPr id="11" name="Group 10"/>
          <p:cNvGrpSpPr/>
          <p:nvPr/>
        </p:nvGrpSpPr>
        <p:grpSpPr>
          <a:xfrm>
            <a:off x="8324989" y="4025144"/>
            <a:ext cx="3479518" cy="2225299"/>
            <a:chOff x="7688242" y="3851575"/>
            <a:chExt cx="3479518" cy="2225299"/>
          </a:xfrm>
        </p:grpSpPr>
        <p:sp>
          <p:nvSpPr>
            <p:cNvPr id="18" name="Rectangle 17">
              <a:extLst>
                <a:ext uri="{FF2B5EF4-FFF2-40B4-BE49-F238E27FC236}">
                  <a16:creationId xmlns:a16="http://schemas.microsoft.com/office/drawing/2014/main" id="{008CF38D-34A7-1A4F-AAAF-ACA2500E02E3}"/>
                </a:ext>
              </a:extLst>
            </p:cNvPr>
            <p:cNvSpPr>
              <a:spLocks noChangeAspect="1"/>
            </p:cNvSpPr>
            <p:nvPr/>
          </p:nvSpPr>
          <p:spPr>
            <a:xfrm>
              <a:off x="8191140" y="4223345"/>
              <a:ext cx="2976620" cy="1853529"/>
            </a:xfrm>
            <a:prstGeom prst="rect">
              <a:avLst/>
            </a:prstGeom>
            <a:solidFill>
              <a:srgbClr val="004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16"/>
                  </a:solidFill>
                  <a:effectLst/>
                  <a:uLnTx/>
                  <a:uFillTx/>
                  <a:latin typeface="Arial" panose="020B0604020202020204" pitchFamily="34" charset="0"/>
                  <a:ea typeface="+mn-ea"/>
                  <a:cs typeface="Arial" panose="020B0604020202020204" pitchFamily="34" charset="0"/>
                </a:rPr>
                <a:t>EMPLOYEE WELLNESS</a:t>
              </a:r>
            </a:p>
          </p:txBody>
        </p:sp>
        <p:sp>
          <p:nvSpPr>
            <p:cNvPr id="39" name="Oval 38">
              <a:extLst>
                <a:ext uri="{FF2B5EF4-FFF2-40B4-BE49-F238E27FC236}">
                  <a16:creationId xmlns:a16="http://schemas.microsoft.com/office/drawing/2014/main" id="{997B40ED-E153-0B4C-9A0B-9754ED7E65D5}"/>
                </a:ext>
              </a:extLst>
            </p:cNvPr>
            <p:cNvSpPr/>
            <p:nvPr/>
          </p:nvSpPr>
          <p:spPr>
            <a:xfrm>
              <a:off x="7688242" y="3851575"/>
              <a:ext cx="895714" cy="895714"/>
            </a:xfrm>
            <a:prstGeom prst="ellipse">
              <a:avLst/>
            </a:prstGeom>
            <a:solidFill>
              <a:srgbClr val="0049A2"/>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pic>
          <p:nvPicPr>
            <p:cNvPr id="44" name="Picture 43">
              <a:extLst>
                <a:ext uri="{FF2B5EF4-FFF2-40B4-BE49-F238E27FC236}">
                  <a16:creationId xmlns:a16="http://schemas.microsoft.com/office/drawing/2014/main" id="{AE09874C-6B47-E84D-9CC9-CEBB8F475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028" y="4106472"/>
              <a:ext cx="390141" cy="390141"/>
            </a:xfrm>
            <a:prstGeom prst="rect">
              <a:avLst/>
            </a:prstGeom>
          </p:spPr>
        </p:pic>
      </p:grpSp>
      <p:grpSp>
        <p:nvGrpSpPr>
          <p:cNvPr id="7" name="Group 6"/>
          <p:cNvGrpSpPr/>
          <p:nvPr/>
        </p:nvGrpSpPr>
        <p:grpSpPr>
          <a:xfrm>
            <a:off x="8208944" y="1602159"/>
            <a:ext cx="3595563" cy="2182662"/>
            <a:chOff x="7572197" y="1857225"/>
            <a:chExt cx="3595563" cy="2182662"/>
          </a:xfrm>
        </p:grpSpPr>
        <p:sp>
          <p:nvSpPr>
            <p:cNvPr id="17" name="Rectangle 16">
              <a:extLst>
                <a:ext uri="{FF2B5EF4-FFF2-40B4-BE49-F238E27FC236}">
                  <a16:creationId xmlns:a16="http://schemas.microsoft.com/office/drawing/2014/main" id="{BD29F5E8-D5B2-BD49-8916-DA79D991E670}"/>
                </a:ext>
              </a:extLst>
            </p:cNvPr>
            <p:cNvSpPr>
              <a:spLocks noChangeAspect="1"/>
            </p:cNvSpPr>
            <p:nvPr/>
          </p:nvSpPr>
          <p:spPr>
            <a:xfrm>
              <a:off x="8191140" y="2186358"/>
              <a:ext cx="2976620" cy="1853529"/>
            </a:xfrm>
            <a:prstGeom prst="rect">
              <a:avLst/>
            </a:prstGeom>
            <a:solidFill>
              <a:srgbClr val="004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16"/>
                  </a:solidFill>
                  <a:effectLst/>
                  <a:uLnTx/>
                  <a:uFillTx/>
                  <a:latin typeface="Arial" panose="020B0604020202020204" pitchFamily="34" charset="0"/>
                  <a:ea typeface="+mn-ea"/>
                  <a:cs typeface="Arial" panose="020B0604020202020204" pitchFamily="34" charset="0"/>
                </a:rPr>
                <a:t>SMART SNACKS</a:t>
              </a:r>
            </a:p>
          </p:txBody>
        </p:sp>
        <p:sp>
          <p:nvSpPr>
            <p:cNvPr id="37" name="Oval 36">
              <a:extLst>
                <a:ext uri="{FF2B5EF4-FFF2-40B4-BE49-F238E27FC236}">
                  <a16:creationId xmlns:a16="http://schemas.microsoft.com/office/drawing/2014/main" id="{CD8FD75B-4C76-BD47-A614-243B2FF1CDD8}"/>
                </a:ext>
              </a:extLst>
            </p:cNvPr>
            <p:cNvSpPr/>
            <p:nvPr/>
          </p:nvSpPr>
          <p:spPr>
            <a:xfrm>
              <a:off x="7572197" y="1857225"/>
              <a:ext cx="895714" cy="895714"/>
            </a:xfrm>
            <a:prstGeom prst="ellipse">
              <a:avLst/>
            </a:prstGeom>
            <a:solidFill>
              <a:srgbClr val="0049A2"/>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pic>
          <p:nvPicPr>
            <p:cNvPr id="45" name="Picture 44">
              <a:extLst>
                <a:ext uri="{FF2B5EF4-FFF2-40B4-BE49-F238E27FC236}">
                  <a16:creationId xmlns:a16="http://schemas.microsoft.com/office/drawing/2014/main" id="{36E60EF6-A48E-524D-8ED1-C0EA5A5B69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1213" y="2145939"/>
              <a:ext cx="355350" cy="355350"/>
            </a:xfrm>
            <a:prstGeom prst="rect">
              <a:avLst/>
            </a:prstGeom>
          </p:spPr>
        </p:pic>
      </p:grpSp>
      <p:grpSp>
        <p:nvGrpSpPr>
          <p:cNvPr id="12" name="Group 11"/>
          <p:cNvGrpSpPr/>
          <p:nvPr/>
        </p:nvGrpSpPr>
        <p:grpSpPr>
          <a:xfrm>
            <a:off x="4143291" y="1566184"/>
            <a:ext cx="3565348" cy="2223669"/>
            <a:chOff x="3511793" y="1554250"/>
            <a:chExt cx="3565348" cy="2223669"/>
          </a:xfrm>
        </p:grpSpPr>
        <p:sp>
          <p:nvSpPr>
            <p:cNvPr id="15" name="Rectangle 14">
              <a:extLst>
                <a:ext uri="{FF2B5EF4-FFF2-40B4-BE49-F238E27FC236}">
                  <a16:creationId xmlns:a16="http://schemas.microsoft.com/office/drawing/2014/main" id="{7EC63137-2913-9F46-BF24-65EE7F270291}"/>
                </a:ext>
              </a:extLst>
            </p:cNvPr>
            <p:cNvSpPr>
              <a:spLocks noChangeAspect="1"/>
            </p:cNvSpPr>
            <p:nvPr/>
          </p:nvSpPr>
          <p:spPr>
            <a:xfrm>
              <a:off x="4100521" y="1924390"/>
              <a:ext cx="2976620" cy="1853529"/>
            </a:xfrm>
            <a:prstGeom prst="rect">
              <a:avLst/>
            </a:prstGeom>
            <a:solidFill>
              <a:srgbClr val="004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16"/>
                  </a:solidFill>
                  <a:effectLst/>
                  <a:uLnTx/>
                  <a:uFillTx/>
                  <a:latin typeface="Arial" panose="020B0604020202020204" pitchFamily="34" charset="0"/>
                  <a:ea typeface="+mn-ea"/>
                  <a:cs typeface="Arial" panose="020B0604020202020204" pitchFamily="34" charset="0"/>
                </a:rPr>
                <a:t>NUTRITION SERVICES</a:t>
              </a:r>
            </a:p>
          </p:txBody>
        </p:sp>
        <p:sp>
          <p:nvSpPr>
            <p:cNvPr id="33" name="Oval 32">
              <a:extLst>
                <a:ext uri="{FF2B5EF4-FFF2-40B4-BE49-F238E27FC236}">
                  <a16:creationId xmlns:a16="http://schemas.microsoft.com/office/drawing/2014/main" id="{1FE1D2D0-C467-EB46-8458-A6BBB9EA2B15}"/>
                </a:ext>
              </a:extLst>
            </p:cNvPr>
            <p:cNvSpPr/>
            <p:nvPr/>
          </p:nvSpPr>
          <p:spPr>
            <a:xfrm>
              <a:off x="3511793" y="1554250"/>
              <a:ext cx="895714" cy="895714"/>
            </a:xfrm>
            <a:prstGeom prst="ellipse">
              <a:avLst/>
            </a:prstGeom>
            <a:solidFill>
              <a:srgbClr val="0049A2"/>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5421" y="1825348"/>
              <a:ext cx="413973" cy="413973"/>
            </a:xfrm>
            <a:prstGeom prst="rect">
              <a:avLst/>
            </a:prstGeom>
          </p:spPr>
        </p:pic>
      </p:grpSp>
      <p:grpSp>
        <p:nvGrpSpPr>
          <p:cNvPr id="2" name="Group 1"/>
          <p:cNvGrpSpPr/>
          <p:nvPr/>
        </p:nvGrpSpPr>
        <p:grpSpPr>
          <a:xfrm>
            <a:off x="321266" y="1566184"/>
            <a:ext cx="3321720" cy="2177840"/>
            <a:chOff x="1166123" y="1862047"/>
            <a:chExt cx="3321720" cy="2177840"/>
          </a:xfrm>
        </p:grpSpPr>
        <p:sp>
          <p:nvSpPr>
            <p:cNvPr id="26" name="Rectangle 25">
              <a:extLst>
                <a:ext uri="{FF2B5EF4-FFF2-40B4-BE49-F238E27FC236}">
                  <a16:creationId xmlns:a16="http://schemas.microsoft.com/office/drawing/2014/main" id="{60228C68-A8B0-C240-8E21-430FC3BBB4AF}"/>
                </a:ext>
              </a:extLst>
            </p:cNvPr>
            <p:cNvSpPr>
              <a:spLocks noChangeAspect="1"/>
            </p:cNvSpPr>
            <p:nvPr/>
          </p:nvSpPr>
          <p:spPr>
            <a:xfrm>
              <a:off x="1511223" y="2186358"/>
              <a:ext cx="2976620" cy="1853529"/>
            </a:xfrm>
            <a:prstGeom prst="rect">
              <a:avLst/>
            </a:prstGeom>
            <a:solidFill>
              <a:srgbClr val="004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6616"/>
                  </a:solidFill>
                  <a:effectLst/>
                  <a:uLnTx/>
                  <a:uFillTx/>
                  <a:latin typeface="Arial" panose="020B0604020202020204" pitchFamily="34" charset="0"/>
                  <a:ea typeface="+mn-ea"/>
                  <a:cs typeface="Arial" panose="020B0604020202020204" pitchFamily="34" charset="0"/>
                </a:rPr>
                <a:t>POLICY &amp; ENVIRONMENT</a:t>
              </a:r>
            </a:p>
          </p:txBody>
        </p:sp>
        <p:sp>
          <p:nvSpPr>
            <p:cNvPr id="21" name="Oval 20">
              <a:extLst>
                <a:ext uri="{FF2B5EF4-FFF2-40B4-BE49-F238E27FC236}">
                  <a16:creationId xmlns:a16="http://schemas.microsoft.com/office/drawing/2014/main" id="{015545B8-4B2D-3B40-8255-820CA07050A6}"/>
                </a:ext>
              </a:extLst>
            </p:cNvPr>
            <p:cNvSpPr/>
            <p:nvPr/>
          </p:nvSpPr>
          <p:spPr>
            <a:xfrm>
              <a:off x="1166123" y="1862047"/>
              <a:ext cx="895714" cy="895714"/>
            </a:xfrm>
            <a:prstGeom prst="ellipse">
              <a:avLst/>
            </a:prstGeom>
            <a:solidFill>
              <a:srgbClr val="0049A2"/>
            </a:solidFill>
            <a:ln>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4994" y="2087316"/>
              <a:ext cx="441061" cy="441061"/>
            </a:xfrm>
            <a:prstGeom prst="rect">
              <a:avLst/>
            </a:prstGeom>
          </p:spPr>
        </p:pic>
      </p:grpSp>
    </p:spTree>
    <p:extLst>
      <p:ext uri="{BB962C8B-B14F-4D97-AF65-F5344CB8AC3E}">
        <p14:creationId xmlns:p14="http://schemas.microsoft.com/office/powerpoint/2010/main" val="3980460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bf9fd3b7edc918066887a6cfcb3176ac97f5b"/>
</p:tagLst>
</file>

<file path=ppt/theme/theme1.xml><?xml version="1.0" encoding="utf-8"?>
<a:theme xmlns:a="http://schemas.openxmlformats.org/drawingml/2006/main" name="White">
  <a:themeElements>
    <a:clrScheme name="Alliance Colors">
      <a:dk1>
        <a:sysClr val="windowText" lastClr="000000"/>
      </a:dk1>
      <a:lt1>
        <a:sysClr val="window" lastClr="FFFFFF"/>
      </a:lt1>
      <a:dk2>
        <a:srgbClr val="003591"/>
      </a:dk2>
      <a:lt2>
        <a:srgbClr val="E7E6E6"/>
      </a:lt2>
      <a:accent1>
        <a:srgbClr val="FB4F14"/>
      </a:accent1>
      <a:accent2>
        <a:srgbClr val="003591"/>
      </a:accent2>
      <a:accent3>
        <a:srgbClr val="A71056"/>
      </a:accent3>
      <a:accent4>
        <a:srgbClr val="84B638"/>
      </a:accent4>
      <a:accent5>
        <a:srgbClr val="00A9E0"/>
      </a:accent5>
      <a:accent6>
        <a:srgbClr val="FFA100"/>
      </a:accent6>
      <a:hlink>
        <a:srgbClr val="FB4F14"/>
      </a:hlink>
      <a:folHlink>
        <a:srgbClr val="48A1FA"/>
      </a:folHlink>
    </a:clrScheme>
    <a:fontScheme name="Today &amp; Proxima Nova">
      <a:majorFont>
        <a:latin typeface="TodaySBOP-Bold"/>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ample Master Template" id="{4F6B5C2A-7F48-473A-8DEA-166C9648A4B2}" vid="{591C906A-5268-4304-9089-5920EF7A2BC5}"/>
    </a:ext>
  </a:extLst>
</a:theme>
</file>

<file path=ppt/theme/theme2.xml><?xml version="1.0" encoding="utf-8"?>
<a:theme xmlns:a="http://schemas.openxmlformats.org/drawingml/2006/main" name="Dark Blue">
  <a:themeElements>
    <a:clrScheme name="Custom 1">
      <a:dk1>
        <a:srgbClr val="000000"/>
      </a:dk1>
      <a:lt1>
        <a:srgbClr val="FFFFFF"/>
      </a:lt1>
      <a:dk2>
        <a:srgbClr val="003591"/>
      </a:dk2>
      <a:lt2>
        <a:srgbClr val="FFFFFF"/>
      </a:lt2>
      <a:accent1>
        <a:srgbClr val="0049A2"/>
      </a:accent1>
      <a:accent2>
        <a:srgbClr val="FE6616"/>
      </a:accent2>
      <a:accent3>
        <a:srgbClr val="FFAF00"/>
      </a:accent3>
      <a:accent4>
        <a:srgbClr val="94BF47"/>
      </a:accent4>
      <a:accent5>
        <a:srgbClr val="00B7E6"/>
      </a:accent5>
      <a:accent6>
        <a:srgbClr val="B72668"/>
      </a:accent6>
      <a:hlink>
        <a:srgbClr val="FE6616"/>
      </a:hlink>
      <a:folHlink>
        <a:srgbClr val="00B7E6"/>
      </a:folHlink>
    </a:clrScheme>
    <a:fontScheme name="Alliance Standard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ample Master Template" id="{4F6B5C2A-7F48-473A-8DEA-166C9648A4B2}" vid="{26870E32-2E97-4A65-96A8-BC95086650FF}"/>
    </a:ext>
  </a:extLst>
</a:theme>
</file>

<file path=ppt/theme/theme3.xml><?xml version="1.0" encoding="utf-8"?>
<a:theme xmlns:a="http://schemas.openxmlformats.org/drawingml/2006/main" name="Orange">
  <a:themeElements>
    <a:clrScheme name="Alliance Colors">
      <a:dk1>
        <a:sysClr val="windowText" lastClr="000000"/>
      </a:dk1>
      <a:lt1>
        <a:srgbClr val="FFFFFF"/>
      </a:lt1>
      <a:dk2>
        <a:srgbClr val="003591"/>
      </a:dk2>
      <a:lt2>
        <a:srgbClr val="FFFFFF"/>
      </a:lt2>
      <a:accent1>
        <a:srgbClr val="003591"/>
      </a:accent1>
      <a:accent2>
        <a:srgbClr val="FB4F14"/>
      </a:accent2>
      <a:accent3>
        <a:srgbClr val="FFA100"/>
      </a:accent3>
      <a:accent4>
        <a:srgbClr val="84B638"/>
      </a:accent4>
      <a:accent5>
        <a:srgbClr val="00A9E0"/>
      </a:accent5>
      <a:accent6>
        <a:srgbClr val="A71056"/>
      </a:accent6>
      <a:hlink>
        <a:srgbClr val="FB4F14"/>
      </a:hlink>
      <a:folHlink>
        <a:srgbClr val="53D4FF"/>
      </a:folHlink>
    </a:clrScheme>
    <a:fontScheme name="Today &amp; Proxima Nova">
      <a:majorFont>
        <a:latin typeface="TodaySBOP-Bold"/>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ample Master Template" id="{4F6B5C2A-7F48-473A-8DEA-166C9648A4B2}" vid="{A0464815-D22C-4BDF-AD60-118226DF1AF2}"/>
    </a:ext>
  </a:extLst>
</a:theme>
</file>

<file path=ppt/theme/theme4.xml><?xml version="1.0" encoding="utf-8"?>
<a:theme xmlns:a="http://schemas.openxmlformats.org/drawingml/2006/main" name="Gold">
  <a:themeElements>
    <a:clrScheme name="Alliance Colors">
      <a:dk1>
        <a:sysClr val="windowText" lastClr="000000"/>
      </a:dk1>
      <a:lt1>
        <a:srgbClr val="FFFFFF"/>
      </a:lt1>
      <a:dk2>
        <a:srgbClr val="003591"/>
      </a:dk2>
      <a:lt2>
        <a:srgbClr val="FFFFFF"/>
      </a:lt2>
      <a:accent1>
        <a:srgbClr val="003591"/>
      </a:accent1>
      <a:accent2>
        <a:srgbClr val="FB4F14"/>
      </a:accent2>
      <a:accent3>
        <a:srgbClr val="FFA100"/>
      </a:accent3>
      <a:accent4>
        <a:srgbClr val="84B638"/>
      </a:accent4>
      <a:accent5>
        <a:srgbClr val="00A9E0"/>
      </a:accent5>
      <a:accent6>
        <a:srgbClr val="A71056"/>
      </a:accent6>
      <a:hlink>
        <a:srgbClr val="FB4F14"/>
      </a:hlink>
      <a:folHlink>
        <a:srgbClr val="53D4FF"/>
      </a:folHlink>
    </a:clrScheme>
    <a:fontScheme name="Today &amp; Proxima Nova">
      <a:majorFont>
        <a:latin typeface="TodaySBOP-Bold"/>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ample Master Template" id="{4F6B5C2A-7F48-473A-8DEA-166C9648A4B2}" vid="{A089B40B-6D03-42D6-A3D1-D92619200D24}"/>
    </a:ext>
  </a:extLst>
</a:theme>
</file>

<file path=ppt/theme/theme5.xml><?xml version="1.0" encoding="utf-8"?>
<a:theme xmlns:a="http://schemas.openxmlformats.org/drawingml/2006/main" name="Green">
  <a:themeElements>
    <a:clrScheme name="Alliance Colors">
      <a:dk1>
        <a:sysClr val="windowText" lastClr="000000"/>
      </a:dk1>
      <a:lt1>
        <a:srgbClr val="FFFFFF"/>
      </a:lt1>
      <a:dk2>
        <a:srgbClr val="003591"/>
      </a:dk2>
      <a:lt2>
        <a:srgbClr val="FFFFFF"/>
      </a:lt2>
      <a:accent1>
        <a:srgbClr val="003591"/>
      </a:accent1>
      <a:accent2>
        <a:srgbClr val="FB4F14"/>
      </a:accent2>
      <a:accent3>
        <a:srgbClr val="FFA100"/>
      </a:accent3>
      <a:accent4>
        <a:srgbClr val="84B638"/>
      </a:accent4>
      <a:accent5>
        <a:srgbClr val="00A9E0"/>
      </a:accent5>
      <a:accent6>
        <a:srgbClr val="A71056"/>
      </a:accent6>
      <a:hlink>
        <a:srgbClr val="FB4F14"/>
      </a:hlink>
      <a:folHlink>
        <a:srgbClr val="53D4FF"/>
      </a:folHlink>
    </a:clrScheme>
    <a:fontScheme name="Today &amp; Proxima Nova">
      <a:majorFont>
        <a:latin typeface="TodaySBOP-Bold"/>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ample Master Template" id="{4F6B5C2A-7F48-473A-8DEA-166C9648A4B2}" vid="{09D8D084-46A4-4999-AAD9-5856887F2ECE}"/>
    </a:ext>
  </a:extLst>
</a:theme>
</file>

<file path=ppt/theme/theme6.xml><?xml version="1.0" encoding="utf-8"?>
<a:theme xmlns:a="http://schemas.openxmlformats.org/drawingml/2006/main" name="Light Blue">
  <a:themeElements>
    <a:clrScheme name="Alliance Colors">
      <a:dk1>
        <a:sysClr val="windowText" lastClr="000000"/>
      </a:dk1>
      <a:lt1>
        <a:srgbClr val="FFFFFF"/>
      </a:lt1>
      <a:dk2>
        <a:srgbClr val="003591"/>
      </a:dk2>
      <a:lt2>
        <a:srgbClr val="FFFFFF"/>
      </a:lt2>
      <a:accent1>
        <a:srgbClr val="003591"/>
      </a:accent1>
      <a:accent2>
        <a:srgbClr val="FB4F14"/>
      </a:accent2>
      <a:accent3>
        <a:srgbClr val="FFA100"/>
      </a:accent3>
      <a:accent4>
        <a:srgbClr val="84B638"/>
      </a:accent4>
      <a:accent5>
        <a:srgbClr val="00A9E0"/>
      </a:accent5>
      <a:accent6>
        <a:srgbClr val="A71056"/>
      </a:accent6>
      <a:hlink>
        <a:srgbClr val="FB4F14"/>
      </a:hlink>
      <a:folHlink>
        <a:srgbClr val="53D4FF"/>
      </a:folHlink>
    </a:clrScheme>
    <a:fontScheme name="Today &amp; Proxima Nova">
      <a:majorFont>
        <a:latin typeface="TodaySBOP-Bold"/>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ample Master Template" id="{4F6B5C2A-7F48-473A-8DEA-166C9648A4B2}" vid="{FBD285E7-06F1-4FCD-9143-AD695815E41B}"/>
    </a:ext>
  </a:extLst>
</a:theme>
</file>

<file path=ppt/theme/theme7.xml><?xml version="1.0" encoding="utf-8"?>
<a:theme xmlns:a="http://schemas.openxmlformats.org/drawingml/2006/main" name="Purple">
  <a:themeElements>
    <a:clrScheme name="Alliance Colors">
      <a:dk1>
        <a:sysClr val="windowText" lastClr="000000"/>
      </a:dk1>
      <a:lt1>
        <a:srgbClr val="FFFFFF"/>
      </a:lt1>
      <a:dk2>
        <a:srgbClr val="003591"/>
      </a:dk2>
      <a:lt2>
        <a:srgbClr val="FFFFFF"/>
      </a:lt2>
      <a:accent1>
        <a:srgbClr val="003591"/>
      </a:accent1>
      <a:accent2>
        <a:srgbClr val="FB4F14"/>
      </a:accent2>
      <a:accent3>
        <a:srgbClr val="FFA100"/>
      </a:accent3>
      <a:accent4>
        <a:srgbClr val="84B638"/>
      </a:accent4>
      <a:accent5>
        <a:srgbClr val="00A9E0"/>
      </a:accent5>
      <a:accent6>
        <a:srgbClr val="A71056"/>
      </a:accent6>
      <a:hlink>
        <a:srgbClr val="FB4F14"/>
      </a:hlink>
      <a:folHlink>
        <a:srgbClr val="53D4FF"/>
      </a:folHlink>
    </a:clrScheme>
    <a:fontScheme name="Today &amp; Proxima Nova">
      <a:majorFont>
        <a:latin typeface="TodaySBOP-Bold"/>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ample Master Template" id="{4F6B5C2A-7F48-473A-8DEA-166C9648A4B2}" vid="{B62641C8-29B8-4ECB-8DB3-F8FC10CA85D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e1934cd-8dd6-4d07-a621-3b97cd1e4454" ContentTypeId="0x01010008DACE5ABD52F646ACF89A36D5BB6A2501" PreviousValue="false"/>
</file>

<file path=customXml/item3.xml><?xml version="1.0" encoding="utf-8"?>
<ct:contentTypeSchema xmlns:ct="http://schemas.microsoft.com/office/2006/metadata/contentType" xmlns:ma="http://schemas.microsoft.com/office/2006/metadata/properties/metaAttributes" ct:_="" ma:_="" ma:contentTypeName="Word" ma:contentTypeID="0x01010008DACE5ABD52F646ACF89A36D5BB6A250100E2A3F51FA4035D43A139AEB047EEF7D5" ma:contentTypeVersion="17" ma:contentTypeDescription="" ma:contentTypeScope="" ma:versionID="a1e461740fe8539612ab4c3bf578fda9">
  <xsd:schema xmlns:xsd="http://www.w3.org/2001/XMLSchema" xmlns:xs="http://www.w3.org/2001/XMLSchema" xmlns:p="http://schemas.microsoft.com/office/2006/metadata/properties" xmlns:ns2="7538c772-514c-4432-92ad-e1dad42a32e5" xmlns:ns3="a5fa6e1a-b7c6-42f3-870c-18621c26d0b4" xmlns:ns4="d73b6003-6349-4993-a37e-b2b3434795ca" xmlns:ns5="http://schemas.microsoft.com/sharepoint/v4" targetNamespace="http://schemas.microsoft.com/office/2006/metadata/properties" ma:root="true" ma:fieldsID="ce8f9be93c8c91a5cabca96fa07aa16e" ns2:_="" ns3:_="" ns4:_="" ns5:_="">
    <xsd:import namespace="7538c772-514c-4432-92ad-e1dad42a32e5"/>
    <xsd:import namespace="a5fa6e1a-b7c6-42f3-870c-18621c26d0b4"/>
    <xsd:import namespace="d73b6003-6349-4993-a37e-b2b3434795ca"/>
    <xsd:import namespace="http://schemas.microsoft.com/sharepoint/v4"/>
    <xsd:element name="properties">
      <xsd:complexType>
        <xsd:sequence>
          <xsd:element name="documentManagement">
            <xsd:complexType>
              <xsd:all>
                <xsd:element ref="ns3:TaxCatchAllLabel" minOccurs="0"/>
                <xsd:element ref="ns3:pc569a1663ac4089a59d7d047700d931" minOccurs="0"/>
                <xsd:element ref="ns3:TaxCatchAll" minOccurs="0"/>
                <xsd:element ref="ns3:b81e614e54e84d61ae02510be6b33ec3" minOccurs="0"/>
                <xsd:element ref="ns3:f8678d9146d643c28721dd404cbb1f55" minOccurs="0"/>
                <xsd:element ref="ns3:o6afe4c674554bfb96a2635a7d3f9712" minOccurs="0"/>
                <xsd:element ref="ns3:gf972c058b044f008fa99ff539456fcb" minOccurs="0"/>
                <xsd:element ref="ns3:ded98ae6c6104df2b51d5208e4e7a2e1" minOccurs="0"/>
                <xsd:element ref="ns3:d202f23cba10409faaee62e7fda631d9" minOccurs="0"/>
                <xsd:element ref="ns4:MediaServiceMetadata" minOccurs="0"/>
                <xsd:element ref="ns4:MediaServiceFastMetadata" minOccurs="0"/>
                <xsd:element ref="ns4:MediaServiceAutoTags" minOccurs="0"/>
                <xsd:element ref="ns2:SharedWithUsers" minOccurs="0"/>
                <xsd:element ref="ns2:SharedWithDetail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8c772-514c-4432-92ad-e1dad42a32e5"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fa6e1a-b7c6-42f3-870c-18621c26d0b4" elementFormDefault="qualified">
    <xsd:import namespace="http://schemas.microsoft.com/office/2006/documentManagement/types"/>
    <xsd:import namespace="http://schemas.microsoft.com/office/infopath/2007/PartnerControls"/>
    <xsd:element name="TaxCatchAllLabel" ma:index="8" nillable="true" ma:displayName="Taxonomy Catch All Column1" ma:hidden="true" ma:list="{67dc2e45-ae9e-4e97-b6e3-69cdc88ce3b5}" ma:internalName="TaxCatchAllLabel" ma:readOnly="true" ma:showField="CatchAllDataLabel" ma:web="7538c772-514c-4432-92ad-e1dad42a32e5">
      <xsd:complexType>
        <xsd:complexContent>
          <xsd:extension base="dms:MultiChoiceLookup">
            <xsd:sequence>
              <xsd:element name="Value" type="dms:Lookup" maxOccurs="unbounded" minOccurs="0" nillable="true"/>
            </xsd:sequence>
          </xsd:extension>
        </xsd:complexContent>
      </xsd:complexType>
    </xsd:element>
    <xsd:element name="pc569a1663ac4089a59d7d047700d931" ma:index="10" nillable="true" ma:taxonomy="true" ma:internalName="pc569a1663ac4089a59d7d047700d931" ma:taxonomyFieldName="Alliance_x0020_Document_x0020_Wellness_x0020_Topics_x0020_and_x0020_Competencies" ma:displayName="Topics" ma:default="" ma:fieldId="{9c569a16-63ac-4089-a59d-7d047700d931}" ma:taxonomyMulti="true" ma:sspId="de1934cd-8dd6-4d07-a621-3b97cd1e4454" ma:termSetId="df58e786-9cfc-40e1-8b0a-e8051c740c70"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7dc2e45-ae9e-4e97-b6e3-69cdc88ce3b5}" ma:internalName="TaxCatchAll" ma:showField="CatchAllData" ma:web="7538c772-514c-4432-92ad-e1dad42a32e5">
      <xsd:complexType>
        <xsd:complexContent>
          <xsd:extension base="dms:MultiChoiceLookup">
            <xsd:sequence>
              <xsd:element name="Value" type="dms:Lookup" maxOccurs="unbounded" minOccurs="0" nillable="true"/>
            </xsd:sequence>
          </xsd:extension>
        </xsd:complexContent>
      </xsd:complexType>
    </xsd:element>
    <xsd:element name="b81e614e54e84d61ae02510be6b33ec3" ma:index="13" nillable="true" ma:taxonomy="true" ma:internalName="b81e614e54e84d61ae02510be6b33ec3" ma:taxonomyFieldName="Alliance_x0020_Document_x0020_Alliance_x0020_Business_x0020_Area" ma:displayName="Alliance Business Area" ma:default="" ma:fieldId="{b81e614e-54e8-4d61-ae02-510be6b33ec3}" ma:taxonomyMulti="true" ma:sspId="de1934cd-8dd6-4d07-a621-3b97cd1e4454" ma:termSetId="582ec7db-d3c6-484c-8e46-b9230fd9b6ce" ma:anchorId="00000000-0000-0000-0000-000000000000" ma:open="false" ma:isKeyword="false">
      <xsd:complexType>
        <xsd:sequence>
          <xsd:element ref="pc:Terms" minOccurs="0" maxOccurs="1"/>
        </xsd:sequence>
      </xsd:complexType>
    </xsd:element>
    <xsd:element name="f8678d9146d643c28721dd404cbb1f55" ma:index="15" nillable="true" ma:taxonomy="true" ma:internalName="f8678d9146d643c28721dd404cbb1f55" ma:taxonomyFieldName="Alliance_x0020_Document_x0020_Content_x0020_Types" ma:displayName="Content Types" ma:default="" ma:fieldId="{f8678d91-46d6-43c2-8721-dd404cbb1f55}" ma:taxonomyMulti="true" ma:sspId="de1934cd-8dd6-4d07-a621-3b97cd1e4454" ma:termSetId="16cc9f8e-f858-4a4f-ba99-5483d4c456cf" ma:anchorId="00000000-0000-0000-0000-000000000000" ma:open="false" ma:isKeyword="false">
      <xsd:complexType>
        <xsd:sequence>
          <xsd:element ref="pc:Terms" minOccurs="0" maxOccurs="1"/>
        </xsd:sequence>
      </xsd:complexType>
    </xsd:element>
    <xsd:element name="o6afe4c674554bfb96a2635a7d3f9712" ma:index="17" nillable="true" ma:taxonomy="true" ma:internalName="o6afe4c674554bfb96a2635a7d3f9712" ma:taxonomyFieldName="Alliance_x0020_Documents_x0020_Events_x0020__x0026__x0020_Campaigns" ma:displayName="Events &amp; Campaigns" ma:default="" ma:fieldId="{86afe4c6-7455-4bfb-96a2-635a7d3f9712}" ma:taxonomyMulti="true" ma:sspId="de1934cd-8dd6-4d07-a621-3b97cd1e4454" ma:termSetId="507b9f1a-8227-491b-8e00-2f351806d4f3" ma:anchorId="00000000-0000-0000-0000-000000000000" ma:open="false" ma:isKeyword="false">
      <xsd:complexType>
        <xsd:sequence>
          <xsd:element ref="pc:Terms" minOccurs="0" maxOccurs="1"/>
        </xsd:sequence>
      </xsd:complexType>
    </xsd:element>
    <xsd:element name="gf972c058b044f008fa99ff539456fcb" ma:index="19" nillable="true" ma:taxonomy="true" ma:internalName="gf972c058b044f008fa99ff539456fcb" ma:taxonomyFieldName="Alliance_x0020_Document_x0020_Partners_x0020__x0026__x0020_Funders" ma:displayName="Partners &amp; Funders" ma:default="" ma:fieldId="{0f972c05-8b04-4f00-8fa9-9ff539456fcb}" ma:taxonomyMulti="true" ma:sspId="de1934cd-8dd6-4d07-a621-3b97cd1e4454" ma:termSetId="b57d9352-a4f2-45db-8a4f-7ec643abdbcd" ma:anchorId="00000000-0000-0000-0000-000000000000" ma:open="false" ma:isKeyword="false">
      <xsd:complexType>
        <xsd:sequence>
          <xsd:element ref="pc:Terms" minOccurs="0" maxOccurs="1"/>
        </xsd:sequence>
      </xsd:complexType>
    </xsd:element>
    <xsd:element name="ded98ae6c6104df2b51d5208e4e7a2e1" ma:index="21" nillable="true" ma:taxonomy="true" ma:internalName="ded98ae6c6104df2b51d5208e4e7a2e1" ma:taxonomyFieldName="Alliance_x0020_Document_x0020_Intended_x0020_Audiences" ma:displayName="Audience &amp; Setting" ma:default="" ma:fieldId="{ded98ae6-c610-4df2-b51d-5208e4e7a2e1}" ma:taxonomyMulti="true" ma:sspId="de1934cd-8dd6-4d07-a621-3b97cd1e4454" ma:termSetId="c3ce2a1d-373e-4614-a191-4243a2aa4f6a" ma:anchorId="00000000-0000-0000-0000-000000000000" ma:open="false" ma:isKeyword="false">
      <xsd:complexType>
        <xsd:sequence>
          <xsd:element ref="pc:Terms" minOccurs="0" maxOccurs="1"/>
        </xsd:sequence>
      </xsd:complexType>
    </xsd:element>
    <xsd:element name="d202f23cba10409faaee62e7fda631d9" ma:index="22" nillable="true" ma:taxonomy="true" ma:internalName="d202f23cba10409faaee62e7fda631d9" ma:taxonomyFieldName="Alliance_x0020_Document_x0020_Templates_x0020__x0026__x0020_Example" ma:displayName="Templates &amp; Examples" ma:default="" ma:fieldId="{d202f23c-ba10-409f-aaee-62e7fda631d9}" ma:sspId="de1934cd-8dd6-4d07-a621-3b97cd1e4454" ma:termSetId="5b9a64a1-d35d-45df-96dd-1c2624c10bc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3b6003-6349-4993-a37e-b2b3434795c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AutoTags" ma:index="26" nillable="true" ma:displayName="MediaServiceAutoTags" ma:internalName="MediaServiceAutoTags"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MediaServiceLocation" ma:index="30" nillable="true" ma:displayName="MediaServiceLoca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ed98ae6c6104df2b51d5208e4e7a2e1 xmlns="a5fa6e1a-b7c6-42f3-870c-18621c26d0b4">
      <Terms xmlns="http://schemas.microsoft.com/office/infopath/2007/PartnerControls"/>
    </ded98ae6c6104df2b51d5208e4e7a2e1>
    <pc569a1663ac4089a59d7d047700d931 xmlns="a5fa6e1a-b7c6-42f3-870c-18621c26d0b4">
      <Terms xmlns="http://schemas.microsoft.com/office/infopath/2007/PartnerControls"/>
    </pc569a1663ac4089a59d7d047700d931>
    <TaxCatchAll xmlns="a5fa6e1a-b7c6-42f3-870c-18621c26d0b4">
      <Value>2</Value>
    </TaxCatchAll>
    <gf972c058b044f008fa99ff539456fcb xmlns="a5fa6e1a-b7c6-42f3-870c-18621c26d0b4">
      <Terms xmlns="http://schemas.microsoft.com/office/infopath/2007/PartnerControls"/>
    </gf972c058b044f008fa99ff539456fcb>
    <o6afe4c674554bfb96a2635a7d3f9712 xmlns="a5fa6e1a-b7c6-42f3-870c-18621c26d0b4">
      <Terms xmlns="http://schemas.microsoft.com/office/infopath/2007/PartnerControls"/>
    </o6afe4c674554bfb96a2635a7d3f9712>
    <d202f23cba10409faaee62e7fda631d9 xmlns="a5fa6e1a-b7c6-42f3-870c-18621c26d0b4">
      <Terms xmlns="http://schemas.microsoft.com/office/infopath/2007/PartnerControls"/>
    </d202f23cba10409faaee62e7fda631d9>
    <f8678d9146d643c28721dd404cbb1f55 xmlns="a5fa6e1a-b7c6-42f3-870c-18621c26d0b4">
      <Terms xmlns="http://schemas.microsoft.com/office/infopath/2007/PartnerControls"/>
    </f8678d9146d643c28721dd404cbb1f55>
    <b81e614e54e84d61ae02510be6b33ec3 xmlns="a5fa6e1a-b7c6-42f3-870c-18621c26d0b4">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f69f09b2-e8dd-4dca-9c31-17f4e4250fa2</TermId>
        </TermInfo>
      </Terms>
    </b81e614e54e84d61ae02510be6b33ec3>
    <SharedWithUsers xmlns="7538c772-514c-4432-92ad-e1dad42a32e5">
      <UserInfo>
        <DisplayName>Dana Roberts</DisplayName>
        <AccountId>26</AccountId>
        <AccountType/>
      </UserInfo>
    </SharedWithUsers>
    <IconOverlay xmlns="http://schemas.microsoft.com/sharepoint/v4" xsi:nil="true"/>
  </documentManagement>
</p:properties>
</file>

<file path=customXml/itemProps1.xml><?xml version="1.0" encoding="utf-8"?>
<ds:datastoreItem xmlns:ds="http://schemas.openxmlformats.org/officeDocument/2006/customXml" ds:itemID="{861EB037-30F5-4A3A-B56A-E17EFE352D7E}">
  <ds:schemaRefs>
    <ds:schemaRef ds:uri="http://schemas.microsoft.com/sharepoint/v3/contenttype/forms"/>
  </ds:schemaRefs>
</ds:datastoreItem>
</file>

<file path=customXml/itemProps2.xml><?xml version="1.0" encoding="utf-8"?>
<ds:datastoreItem xmlns:ds="http://schemas.openxmlformats.org/officeDocument/2006/customXml" ds:itemID="{7C138388-3607-4B4A-AF0E-FEC155431C3B}">
  <ds:schemaRefs>
    <ds:schemaRef ds:uri="Microsoft.SharePoint.Taxonomy.ContentTypeSync"/>
  </ds:schemaRefs>
</ds:datastoreItem>
</file>

<file path=customXml/itemProps3.xml><?xml version="1.0" encoding="utf-8"?>
<ds:datastoreItem xmlns:ds="http://schemas.openxmlformats.org/officeDocument/2006/customXml" ds:itemID="{608CC2B1-3ACA-473D-A802-AD0E61AFC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8c772-514c-4432-92ad-e1dad42a32e5"/>
    <ds:schemaRef ds:uri="a5fa6e1a-b7c6-42f3-870c-18621c26d0b4"/>
    <ds:schemaRef ds:uri="d73b6003-6349-4993-a37e-b2b3434795c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02F07B5-B73E-4A34-AC02-1C283CBD029D}">
  <ds:schemaRefs>
    <ds:schemaRef ds:uri="http://purl.org/dc/elements/1.1/"/>
    <ds:schemaRef ds:uri="http://purl.org/dc/dcmitype/"/>
    <ds:schemaRef ds:uri="d73b6003-6349-4993-a37e-b2b3434795ca"/>
    <ds:schemaRef ds:uri="7538c772-514c-4432-92ad-e1dad42a32e5"/>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a5fa6e1a-b7c6-42f3-870c-18621c26d0b4"/>
    <ds:schemaRef ds:uri="http://schemas.microsoft.com/office/2006/metadata/properties"/>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370</TotalTime>
  <Words>2122</Words>
  <Application>Microsoft Office PowerPoint</Application>
  <PresentationFormat>Widescreen</PresentationFormat>
  <Paragraphs>187</Paragraphs>
  <Slides>16</Slides>
  <Notes>16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White</vt:lpstr>
      <vt:lpstr>Dark Blue</vt:lpstr>
      <vt:lpstr>Orange</vt:lpstr>
      <vt:lpstr>Gold</vt:lpstr>
      <vt:lpstr>Green</vt:lpstr>
      <vt:lpstr>Light Blue</vt:lpstr>
      <vt:lpstr>Purple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2017;eLearning</cp:keywords>
  <cp:lastModifiedBy>Erin Rasler</cp:lastModifiedBy>
  <cp:revision>21</cp:revision>
  <dcterms:modified xsi:type="dcterms:W3CDTF">2018-09-29T13:30:12Z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0x01010008DACE5ABD52F646ACF89A36D5BB6A250100E2A3F51FA4035D43A139AEB047EEF7D5</vt:lpwstr>
  </property>
  <property fmtid="{D5CDD505-2E9C-101B-9397-08002B2CF9AE}" pid="3" name="Alliance Documents Events &amp; Campaigns">
    <vt:lpwstr/>
  </property>
  <property fmtid="{D5CDD505-2E9C-101B-9397-08002B2CF9AE}" pid="4" name="Alliance Document Alliance Business Area">
    <vt:lpwstr>2;#Marketing ＆ Communications|f69f09b2-e8dd-4dca-9c31-17f4e4250fa2</vt:lpwstr>
  </property>
  <property fmtid="{D5CDD505-2E9C-101B-9397-08002B2CF9AE}" pid="5" name="Alliance Document Content Types">
    <vt:lpwstr/>
  </property>
  <property fmtid="{D5CDD505-2E9C-101B-9397-08002B2CF9AE}" pid="6" name="Alliance Document Partners &amp; Funders">
    <vt:lpwstr/>
  </property>
  <property fmtid="{D5CDD505-2E9C-101B-9397-08002B2CF9AE}" pid="7" name="Alliance Document Templates &amp; Example">
    <vt:lpwstr/>
  </property>
  <property fmtid="{D5CDD505-2E9C-101B-9397-08002B2CF9AE}" pid="8" name="Alliance Document Intended Audiences">
    <vt:lpwstr/>
  </property>
  <property fmtid="{D5CDD505-2E9C-101B-9397-08002B2CF9AE}" pid="9" name="Alliance Document Wellness Topics and Competencies">
    <vt:lpwstr/>
  </property>
</Properties>
</file>